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12" r:id="rId1"/>
  </p:sldMasterIdLst>
  <p:notesMasterIdLst>
    <p:notesMasterId r:id="rId12"/>
  </p:notesMasterIdLst>
  <p:handoutMasterIdLst>
    <p:handoutMasterId r:id="rId13"/>
  </p:handoutMasterIdLst>
  <p:sldIdLst>
    <p:sldId id="256" r:id="rId2"/>
    <p:sldId id="290" r:id="rId3"/>
    <p:sldId id="287" r:id="rId4"/>
    <p:sldId id="289" r:id="rId5"/>
    <p:sldId id="282" r:id="rId6"/>
    <p:sldId id="281" r:id="rId7"/>
    <p:sldId id="274" r:id="rId8"/>
    <p:sldId id="285" r:id="rId9"/>
    <p:sldId id="283" r:id="rId10"/>
    <p:sldId id="267" r:id="rId11"/>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01" charset="0"/>
        <a:ea typeface="ＭＳ Ｐゴシック" pitchFamily="-101" charset="-128"/>
        <a:cs typeface="ＭＳ Ｐゴシック" pitchFamily="-101" charset="-128"/>
      </a:defRPr>
    </a:lvl1pPr>
    <a:lvl2pPr marL="455613" indent="1588" algn="l" rtl="0" fontAlgn="base">
      <a:spcBef>
        <a:spcPct val="0"/>
      </a:spcBef>
      <a:spcAft>
        <a:spcPct val="0"/>
      </a:spcAft>
      <a:defRPr sz="2400" kern="1200">
        <a:solidFill>
          <a:schemeClr val="tx1"/>
        </a:solidFill>
        <a:latin typeface="Times New Roman" pitchFamily="-101" charset="0"/>
        <a:ea typeface="ＭＳ Ｐゴシック" pitchFamily="-101" charset="-128"/>
        <a:cs typeface="ＭＳ Ｐゴシック" pitchFamily="-101" charset="-128"/>
      </a:defRPr>
    </a:lvl2pPr>
    <a:lvl3pPr marL="912813" indent="1588" algn="l" rtl="0" fontAlgn="base">
      <a:spcBef>
        <a:spcPct val="0"/>
      </a:spcBef>
      <a:spcAft>
        <a:spcPct val="0"/>
      </a:spcAft>
      <a:defRPr sz="2400" kern="1200">
        <a:solidFill>
          <a:schemeClr val="tx1"/>
        </a:solidFill>
        <a:latin typeface="Times New Roman" pitchFamily="-101" charset="0"/>
        <a:ea typeface="ＭＳ Ｐゴシック" pitchFamily="-101" charset="-128"/>
        <a:cs typeface="ＭＳ Ｐゴシック" pitchFamily="-101" charset="-128"/>
      </a:defRPr>
    </a:lvl3pPr>
    <a:lvl4pPr marL="1370013" indent="1588" algn="l" rtl="0" fontAlgn="base">
      <a:spcBef>
        <a:spcPct val="0"/>
      </a:spcBef>
      <a:spcAft>
        <a:spcPct val="0"/>
      </a:spcAft>
      <a:defRPr sz="2400" kern="1200">
        <a:solidFill>
          <a:schemeClr val="tx1"/>
        </a:solidFill>
        <a:latin typeface="Times New Roman" pitchFamily="-101" charset="0"/>
        <a:ea typeface="ＭＳ Ｐゴシック" pitchFamily="-101" charset="-128"/>
        <a:cs typeface="ＭＳ Ｐゴシック" pitchFamily="-101" charset="-128"/>
      </a:defRPr>
    </a:lvl4pPr>
    <a:lvl5pPr marL="1827213" indent="1588" algn="l" rtl="0" fontAlgn="base">
      <a:spcBef>
        <a:spcPct val="0"/>
      </a:spcBef>
      <a:spcAft>
        <a:spcPct val="0"/>
      </a:spcAft>
      <a:defRPr sz="2400" kern="1200">
        <a:solidFill>
          <a:schemeClr val="tx1"/>
        </a:solidFill>
        <a:latin typeface="Times New Roman" pitchFamily="-101" charset="0"/>
        <a:ea typeface="ＭＳ Ｐゴシック" pitchFamily="-101" charset="-128"/>
        <a:cs typeface="ＭＳ Ｐゴシック" pitchFamily="-101" charset="-128"/>
      </a:defRPr>
    </a:lvl5pPr>
    <a:lvl6pPr marL="2286000" algn="l" defTabSz="457200" rtl="0" eaLnBrk="1" latinLnBrk="0" hangingPunct="1">
      <a:defRPr sz="2400" kern="1200">
        <a:solidFill>
          <a:schemeClr val="tx1"/>
        </a:solidFill>
        <a:latin typeface="Times New Roman" pitchFamily="-101" charset="0"/>
        <a:ea typeface="ＭＳ Ｐゴシック" pitchFamily="-101" charset="-128"/>
        <a:cs typeface="ＭＳ Ｐゴシック" pitchFamily="-101" charset="-128"/>
      </a:defRPr>
    </a:lvl6pPr>
    <a:lvl7pPr marL="2743200" algn="l" defTabSz="457200" rtl="0" eaLnBrk="1" latinLnBrk="0" hangingPunct="1">
      <a:defRPr sz="2400" kern="1200">
        <a:solidFill>
          <a:schemeClr val="tx1"/>
        </a:solidFill>
        <a:latin typeface="Times New Roman" pitchFamily="-101" charset="0"/>
        <a:ea typeface="ＭＳ Ｐゴシック" pitchFamily="-101" charset="-128"/>
        <a:cs typeface="ＭＳ Ｐゴシック" pitchFamily="-101" charset="-128"/>
      </a:defRPr>
    </a:lvl7pPr>
    <a:lvl8pPr marL="3200400" algn="l" defTabSz="457200" rtl="0" eaLnBrk="1" latinLnBrk="0" hangingPunct="1">
      <a:defRPr sz="2400" kern="1200">
        <a:solidFill>
          <a:schemeClr val="tx1"/>
        </a:solidFill>
        <a:latin typeface="Times New Roman" pitchFamily="-101" charset="0"/>
        <a:ea typeface="ＭＳ Ｐゴシック" pitchFamily="-101" charset="-128"/>
        <a:cs typeface="ＭＳ Ｐゴシック" pitchFamily="-101" charset="-128"/>
      </a:defRPr>
    </a:lvl8pPr>
    <a:lvl9pPr marL="3657600" algn="l" defTabSz="457200" rtl="0" eaLnBrk="1" latinLnBrk="0" hangingPunct="1">
      <a:defRPr sz="2400" kern="1200">
        <a:solidFill>
          <a:schemeClr val="tx1"/>
        </a:solidFill>
        <a:latin typeface="Times New Roman" pitchFamily="-101" charset="0"/>
        <a:ea typeface="ＭＳ Ｐゴシック" pitchFamily="-101" charset="-128"/>
        <a:cs typeface="ＭＳ Ｐゴシック" pitchFamily="-101"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43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334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Times New Roman" pitchFamily="-65" charset="0"/>
                <a:ea typeface="ＭＳ Ｐゴシック" pitchFamily="-65" charset="-128"/>
                <a:cs typeface="ＭＳ Ｐゴシック" pitchFamily="-65"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Times New Roman" pitchFamily="-65" charset="0"/>
                <a:ea typeface="ＭＳ Ｐゴシック" pitchFamily="-65" charset="-128"/>
                <a:cs typeface="ＭＳ Ｐゴシック" pitchFamily="-65" charset="-128"/>
              </a:defRPr>
            </a:lvl1pPr>
          </a:lstStyle>
          <a:p>
            <a:pPr>
              <a:defRPr/>
            </a:pPr>
            <a:fld id="{A40F4E63-3DF3-664A-8EF2-5A282F9A9A9D}" type="datetime1">
              <a:rPr lang="en-US"/>
              <a:pPr>
                <a:defRPr/>
              </a:pPr>
              <a:t>10/17/2016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Times New Roman" pitchFamily="-65" charset="0"/>
                <a:ea typeface="ＭＳ Ｐゴシック" pitchFamily="-65" charset="-128"/>
                <a:cs typeface="ＭＳ Ｐゴシック" pitchFamily="-65"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Times New Roman" pitchFamily="-65" charset="0"/>
                <a:ea typeface="ＭＳ Ｐゴシック" pitchFamily="-65" charset="-128"/>
                <a:cs typeface="ＭＳ Ｐゴシック" pitchFamily="-65" charset="-128"/>
              </a:defRPr>
            </a:lvl1pPr>
          </a:lstStyle>
          <a:p>
            <a:pPr>
              <a:defRPr/>
            </a:pPr>
            <a:fld id="{06BBD40B-82D4-0F4F-BE63-AF693CF3956C}" type="slidenum">
              <a:rPr lang="en-US"/>
              <a:pPr>
                <a:defRPr/>
              </a:pPr>
              <a:t>‹#›</a:t>
            </a:fld>
            <a:endParaRPr lang="en-US"/>
          </a:p>
        </p:txBody>
      </p:sp>
    </p:spTree>
    <p:extLst>
      <p:ext uri="{BB962C8B-B14F-4D97-AF65-F5344CB8AC3E}">
        <p14:creationId xmlns:p14="http://schemas.microsoft.com/office/powerpoint/2010/main" val="3297152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a:defRPr sz="1200">
                <a:latin typeface="Times New Roman" charset="0"/>
                <a:ea typeface="ＭＳ Ｐゴシック" charset="-128"/>
                <a:cs typeface="ＭＳ Ｐゴシック" charset="-128"/>
              </a:defRPr>
            </a:lvl1pPr>
          </a:lstStyle>
          <a:p>
            <a:pPr>
              <a:defRPr/>
            </a:pPr>
            <a:fld id="{1CEC4DF7-4ED7-F04F-A0EB-DD5F01C41935}" type="slidenum">
              <a:rPr lang="en-US"/>
              <a:pPr>
                <a:defRPr/>
              </a:pPr>
              <a:t>‹#›</a:t>
            </a:fld>
            <a:endParaRPr lang="en-US" dirty="0"/>
          </a:p>
        </p:txBody>
      </p:sp>
    </p:spTree>
    <p:extLst>
      <p:ext uri="{BB962C8B-B14F-4D97-AF65-F5344CB8AC3E}">
        <p14:creationId xmlns:p14="http://schemas.microsoft.com/office/powerpoint/2010/main" val="32853347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128"/>
      </a:defRPr>
    </a:lvl1pPr>
    <a:lvl2pPr marL="4556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5657" algn="l" defTabSz="457133" rtl="0" eaLnBrk="1" latinLnBrk="0" hangingPunct="1">
      <a:defRPr sz="1200" kern="1200">
        <a:solidFill>
          <a:schemeClr val="tx1"/>
        </a:solidFill>
        <a:latin typeface="+mn-lt"/>
        <a:ea typeface="+mn-ea"/>
        <a:cs typeface="+mn-cs"/>
      </a:defRPr>
    </a:lvl6pPr>
    <a:lvl7pPr marL="2742788" algn="l" defTabSz="457133" rtl="0" eaLnBrk="1" latinLnBrk="0" hangingPunct="1">
      <a:defRPr sz="1200" kern="1200">
        <a:solidFill>
          <a:schemeClr val="tx1"/>
        </a:solidFill>
        <a:latin typeface="+mn-lt"/>
        <a:ea typeface="+mn-ea"/>
        <a:cs typeface="+mn-cs"/>
      </a:defRPr>
    </a:lvl7pPr>
    <a:lvl8pPr marL="3199920" algn="l" defTabSz="457133" rtl="0" eaLnBrk="1" latinLnBrk="0" hangingPunct="1">
      <a:defRPr sz="1200" kern="1200">
        <a:solidFill>
          <a:schemeClr val="tx1"/>
        </a:solidFill>
        <a:latin typeface="+mn-lt"/>
        <a:ea typeface="+mn-ea"/>
        <a:cs typeface="+mn-cs"/>
      </a:defRPr>
    </a:lvl8pPr>
    <a:lvl9pPr marL="3657050" algn="l" defTabSz="4571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CEC4DF7-4ED7-F04F-A0EB-DD5F01C41935}" type="slidenum">
              <a:rPr lang="en-US" smtClean="0"/>
              <a:pPr>
                <a:defRPr/>
              </a:pPr>
              <a:t>6</a:t>
            </a:fld>
            <a:endParaRPr lang="en-US" dirty="0"/>
          </a:p>
        </p:txBody>
      </p:sp>
    </p:spTree>
    <p:extLst>
      <p:ext uri="{BB962C8B-B14F-4D97-AF65-F5344CB8AC3E}">
        <p14:creationId xmlns:p14="http://schemas.microsoft.com/office/powerpoint/2010/main" val="3995213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p:spPr>
        <p:txBody>
          <a:bodyPr/>
          <a:lstStyle/>
          <a:p>
            <a:endParaRPr lang="en-US">
              <a:latin typeface="Times New Roman" pitchFamily="-101" charset="0"/>
              <a:ea typeface="ＭＳ Ｐゴシック" pitchFamily="-101" charset="-128"/>
              <a:cs typeface="ＭＳ Ｐゴシック" pitchFamily="-101" charset="-128"/>
            </a:endParaRPr>
          </a:p>
        </p:txBody>
      </p:sp>
      <p:sp>
        <p:nvSpPr>
          <p:cNvPr id="38916" name="Slide Number Placeholder 3"/>
          <p:cNvSpPr>
            <a:spLocks noGrp="1"/>
          </p:cNvSpPr>
          <p:nvPr>
            <p:ph type="sldNum" sz="quarter" idx="5"/>
          </p:nvPr>
        </p:nvSpPr>
        <p:spPr>
          <a:noFill/>
          <a:ln>
            <a:miter lim="800000"/>
            <a:headEnd/>
            <a:tailEnd/>
          </a:ln>
        </p:spPr>
        <p:txBody>
          <a:bodyPr/>
          <a:lstStyle/>
          <a:p>
            <a:fld id="{EB639EE0-E2DE-8C49-9F6B-1245EC19C897}" type="slidenum">
              <a:rPr lang="en-US" smtClean="0">
                <a:latin typeface="Times New Roman" pitchFamily="-101" charset="0"/>
                <a:ea typeface="ＭＳ Ｐゴシック" pitchFamily="-101" charset="-128"/>
                <a:cs typeface="ＭＳ Ｐゴシック" pitchFamily="-101" charset="-128"/>
              </a:rPr>
              <a:pPr/>
              <a:t>9</a:t>
            </a:fld>
            <a:endParaRPr lang="en-US" smtClean="0">
              <a:latin typeface="Times New Roman" pitchFamily="-101" charset="0"/>
              <a:ea typeface="ＭＳ Ｐゴシック" pitchFamily="-101" charset="-128"/>
              <a:cs typeface="ＭＳ Ｐゴシック" pitchFamily="-101" charset="-128"/>
            </a:endParaRPr>
          </a:p>
        </p:txBody>
      </p:sp>
    </p:spTree>
    <p:extLst>
      <p:ext uri="{BB962C8B-B14F-4D97-AF65-F5344CB8AC3E}">
        <p14:creationId xmlns:p14="http://schemas.microsoft.com/office/powerpoint/2010/main" val="35224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p:spPr>
        <p:txBody>
          <a:bodyPr/>
          <a:lstStyle/>
          <a:p>
            <a:endParaRPr lang="en-US">
              <a:latin typeface="Times New Roman" pitchFamily="-101" charset="0"/>
              <a:ea typeface="ＭＳ Ｐゴシック" pitchFamily="-101" charset="-128"/>
              <a:cs typeface="ＭＳ Ｐゴシック" pitchFamily="-101" charset="-128"/>
            </a:endParaRPr>
          </a:p>
        </p:txBody>
      </p:sp>
      <p:sp>
        <p:nvSpPr>
          <p:cNvPr id="44036" name="Slide Number Placeholder 3"/>
          <p:cNvSpPr>
            <a:spLocks noGrp="1"/>
          </p:cNvSpPr>
          <p:nvPr>
            <p:ph type="sldNum" sz="quarter" idx="5"/>
          </p:nvPr>
        </p:nvSpPr>
        <p:spPr>
          <a:noFill/>
          <a:ln>
            <a:miter lim="800000"/>
            <a:headEnd/>
            <a:tailEnd/>
          </a:ln>
        </p:spPr>
        <p:txBody>
          <a:bodyPr/>
          <a:lstStyle/>
          <a:p>
            <a:fld id="{52DCFD13-6279-6745-BDC4-30951CE1F88C}" type="slidenum">
              <a:rPr lang="en-US" smtClean="0">
                <a:latin typeface="Times New Roman" pitchFamily="-101" charset="0"/>
                <a:ea typeface="ＭＳ Ｐゴシック" pitchFamily="-101" charset="-128"/>
                <a:cs typeface="ＭＳ Ｐゴシック" pitchFamily="-101" charset="-128"/>
              </a:rPr>
              <a:pPr/>
              <a:t>10</a:t>
            </a:fld>
            <a:endParaRPr lang="en-US" smtClean="0">
              <a:latin typeface="Times New Roman" pitchFamily="-101" charset="0"/>
              <a:ea typeface="ＭＳ Ｐゴシック" pitchFamily="-101" charset="-128"/>
              <a:cs typeface="ＭＳ Ｐゴシック" pitchFamily="-101" charset="-128"/>
            </a:endParaRPr>
          </a:p>
        </p:txBody>
      </p:sp>
    </p:spTree>
    <p:extLst>
      <p:ext uri="{BB962C8B-B14F-4D97-AF65-F5344CB8AC3E}">
        <p14:creationId xmlns:p14="http://schemas.microsoft.com/office/powerpoint/2010/main" val="2575965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Overlay-TitleSlide.png"/>
          <p:cNvPicPr>
            <a:picLocks noChangeAspect="1"/>
          </p:cNvPicPr>
          <p:nvPr/>
        </p:nvPicPr>
        <p:blipFill>
          <a:blip r:embed="rId2"/>
          <a:srcRect/>
          <a:stretch>
            <a:fillRect/>
          </a:stretch>
        </p:blipFill>
        <p:spPr bwMode="auto">
          <a:xfrm>
            <a:off x="176213" y="207963"/>
            <a:ext cx="9807575" cy="7204075"/>
          </a:xfrm>
          <a:prstGeom prst="rect">
            <a:avLst/>
          </a:prstGeom>
          <a:noFill/>
          <a:ln w="9525">
            <a:noFill/>
            <a:miter lim="800000"/>
            <a:headEnd/>
            <a:tailEnd/>
          </a:ln>
        </p:spPr>
      </p:pic>
      <p:sp>
        <p:nvSpPr>
          <p:cNvPr id="2" name="Title 1"/>
          <p:cNvSpPr>
            <a:spLocks noGrp="1"/>
          </p:cNvSpPr>
          <p:nvPr>
            <p:ph type="ctrTitle"/>
          </p:nvPr>
        </p:nvSpPr>
        <p:spPr>
          <a:xfrm>
            <a:off x="1778000" y="2769306"/>
            <a:ext cx="7514166" cy="1633361"/>
          </a:xfrm>
        </p:spPr>
        <p:txBody>
          <a:bodyPr/>
          <a:lstStyle>
            <a:lvl1pPr algn="r">
              <a:defRPr sz="4900"/>
            </a:lvl1pPr>
          </a:lstStyle>
          <a:p>
            <a:r>
              <a:rPr lang="en-US" smtClean="0"/>
              <a:t>Click to edit Master title style</a:t>
            </a:r>
            <a:endParaRPr/>
          </a:p>
        </p:txBody>
      </p:sp>
      <p:sp>
        <p:nvSpPr>
          <p:cNvPr id="3" name="Subtitle 2"/>
          <p:cNvSpPr>
            <a:spLocks noGrp="1"/>
          </p:cNvSpPr>
          <p:nvPr>
            <p:ph type="subTitle" idx="1"/>
          </p:nvPr>
        </p:nvSpPr>
        <p:spPr>
          <a:xfrm>
            <a:off x="1778001" y="4407647"/>
            <a:ext cx="7514166" cy="1947333"/>
          </a:xfrm>
        </p:spPr>
        <p:txBody>
          <a:bodyPr>
            <a:normAutofit/>
          </a:bodyPr>
          <a:lstStyle>
            <a:lvl1pPr marL="0" indent="0" algn="r">
              <a:spcBef>
                <a:spcPts val="667"/>
              </a:spcBef>
              <a:buNone/>
              <a:defRPr sz="2000">
                <a:solidFill>
                  <a:schemeClr val="bg1"/>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smtClean="0"/>
              <a:t>Click to edit Master subtitle style</a:t>
            </a:r>
            <a:endParaRPr/>
          </a:p>
        </p:txBody>
      </p:sp>
      <p:sp>
        <p:nvSpPr>
          <p:cNvPr id="5" name="Slide Number Placeholder 5"/>
          <p:cNvSpPr>
            <a:spLocks noGrp="1"/>
          </p:cNvSpPr>
          <p:nvPr>
            <p:ph type="sldNum" sz="quarter" idx="10"/>
          </p:nvPr>
        </p:nvSpPr>
        <p:spPr/>
        <p:txBody>
          <a:bodyPr/>
          <a:lstStyle>
            <a:lvl1pPr>
              <a:defRPr/>
            </a:lvl1pPr>
          </a:lstStyle>
          <a:p>
            <a:pPr>
              <a:defRPr/>
            </a:pPr>
            <a:fld id="{146CDD22-57D8-E54E-B97A-4715F9D27084}" type="slidenum">
              <a:rPr lang="en-US"/>
              <a:pPr>
                <a:defRPr/>
              </a:pPr>
              <a:t>‹#›</a:t>
            </a:fld>
            <a:endParaRPr lang="en-US" dirty="0"/>
          </a:p>
        </p:txBody>
      </p:sp>
      <p:sp>
        <p:nvSpPr>
          <p:cNvPr id="6" name="Date Placeholder 3"/>
          <p:cNvSpPr>
            <a:spLocks noGrp="1"/>
          </p:cNvSpPr>
          <p:nvPr>
            <p:ph type="dt" sz="half" idx="11"/>
          </p:nvPr>
        </p:nvSpPr>
        <p:spPr/>
        <p:txBody>
          <a:bodyPr/>
          <a:lstStyle>
            <a:lvl1pPr>
              <a:defRPr/>
            </a:lvl1pPr>
          </a:lstStyle>
          <a:p>
            <a:pPr>
              <a:defRPr/>
            </a:pPr>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descr="Overlay-ContentSlides.png"/>
          <p:cNvPicPr>
            <a:picLocks noChangeAspect="1"/>
          </p:cNvPicPr>
          <p:nvPr/>
        </p:nvPicPr>
        <p:blipFill>
          <a:blip r:embed="rId2"/>
          <a:srcRect/>
          <a:stretch>
            <a:fillRect/>
          </a:stretch>
        </p:blipFill>
        <p:spPr bwMode="auto">
          <a:xfrm>
            <a:off x="168275" y="207963"/>
            <a:ext cx="9807575" cy="7202487"/>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8B8A61A5-1FFD-914B-8E58-4AC527003D1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Overlay-ContentCaption.png"/>
          <p:cNvPicPr>
            <a:picLocks noChangeAspect="1"/>
          </p:cNvPicPr>
          <p:nvPr/>
        </p:nvPicPr>
        <p:blipFill>
          <a:blip r:embed="rId2"/>
          <a:srcRect/>
          <a:stretch>
            <a:fillRect/>
          </a:stretch>
        </p:blipFill>
        <p:spPr bwMode="auto">
          <a:xfrm>
            <a:off x="176213" y="207963"/>
            <a:ext cx="9807575" cy="7204075"/>
          </a:xfrm>
          <a:prstGeom prst="rect">
            <a:avLst/>
          </a:prstGeom>
          <a:noFill/>
          <a:ln w="9525">
            <a:noFill/>
            <a:miter lim="800000"/>
            <a:headEnd/>
            <a:tailEnd/>
          </a:ln>
        </p:spPr>
      </p:pic>
      <p:sp>
        <p:nvSpPr>
          <p:cNvPr id="2" name="Title 1"/>
          <p:cNvSpPr>
            <a:spLocks noGrp="1"/>
          </p:cNvSpPr>
          <p:nvPr>
            <p:ph type="title"/>
          </p:nvPr>
        </p:nvSpPr>
        <p:spPr>
          <a:xfrm>
            <a:off x="866071" y="656167"/>
            <a:ext cx="4064000" cy="1291167"/>
          </a:xfrm>
        </p:spPr>
        <p:txBody>
          <a:bodyPr/>
          <a:lstStyle>
            <a:lvl1pPr algn="ctr">
              <a:defRPr sz="4000" b="0"/>
            </a:lvl1pPr>
          </a:lstStyle>
          <a:p>
            <a:r>
              <a:rPr lang="en-US" smtClean="0"/>
              <a:t>Click to edit Master title style</a:t>
            </a:r>
            <a:endParaRPr/>
          </a:p>
        </p:txBody>
      </p:sp>
      <p:sp>
        <p:nvSpPr>
          <p:cNvPr id="3" name="Content Placeholder 2"/>
          <p:cNvSpPr>
            <a:spLocks noGrp="1"/>
          </p:cNvSpPr>
          <p:nvPr>
            <p:ph idx="1"/>
          </p:nvPr>
        </p:nvSpPr>
        <p:spPr>
          <a:xfrm>
            <a:off x="5214470" y="821765"/>
            <a:ext cx="4064000" cy="5898652"/>
          </a:xfrm>
        </p:spPr>
        <p:txBody>
          <a:bodyPr>
            <a:normAutofit/>
          </a:bodyPr>
          <a:lstStyle>
            <a:lvl1pPr>
              <a:defRPr sz="2200"/>
            </a:lvl1pPr>
            <a:lvl2pPr>
              <a:defRPr sz="2000"/>
            </a:lvl2pPr>
            <a:lvl3pPr>
              <a:defRPr sz="2000"/>
            </a:lvl3pPr>
            <a:lvl4pPr>
              <a:defRPr sz="2000"/>
            </a:lvl4pPr>
            <a:lvl5pPr>
              <a:defRPr sz="20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66071" y="2017889"/>
            <a:ext cx="4064000" cy="4247444"/>
          </a:xfrm>
        </p:spPr>
        <p:txBody>
          <a:bodyPr>
            <a:normAutofit/>
          </a:bodyPr>
          <a:lstStyle>
            <a:lvl1pPr marL="0" indent="0" algn="ctr">
              <a:buNone/>
              <a:defRPr sz="2000"/>
            </a:lvl1pPr>
            <a:lvl2pPr marL="507995" indent="0">
              <a:buNone/>
              <a:defRPr sz="1300"/>
            </a:lvl2pPr>
            <a:lvl3pPr marL="1015990" indent="0">
              <a:buNone/>
              <a:defRPr sz="1100"/>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702C89A-10CA-E349-B788-05F59C6086E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9" descr="Overlay-PictureCaption.png"/>
          <p:cNvPicPr>
            <a:picLocks noChangeAspect="1"/>
          </p:cNvPicPr>
          <p:nvPr/>
        </p:nvPicPr>
        <p:blipFill>
          <a:blip r:embed="rId2"/>
          <a:srcRect/>
          <a:stretch>
            <a:fillRect/>
          </a:stretch>
        </p:blipFill>
        <p:spPr bwMode="auto">
          <a:xfrm>
            <a:off x="498475" y="207963"/>
            <a:ext cx="9485313" cy="7204075"/>
          </a:xfrm>
          <a:prstGeom prst="rect">
            <a:avLst/>
          </a:prstGeom>
          <a:noFill/>
          <a:ln w="9525">
            <a:noFill/>
            <a:miter lim="800000"/>
            <a:headEnd/>
            <a:tailEnd/>
          </a:ln>
        </p:spPr>
      </p:pic>
      <p:sp>
        <p:nvSpPr>
          <p:cNvPr id="2" name="Title 1"/>
          <p:cNvSpPr>
            <a:spLocks noGrp="1"/>
          </p:cNvSpPr>
          <p:nvPr>
            <p:ph type="title"/>
          </p:nvPr>
        </p:nvSpPr>
        <p:spPr>
          <a:xfrm>
            <a:off x="4318000" y="592667"/>
            <a:ext cx="4974167" cy="1391709"/>
          </a:xfrm>
        </p:spPr>
        <p:txBody>
          <a:bodyPr/>
          <a:lstStyle>
            <a:lvl1pPr algn="l">
              <a:defRPr sz="4000" b="0"/>
            </a:lvl1pPr>
          </a:lstStyle>
          <a:p>
            <a:r>
              <a:rPr lang="en-US" smtClean="0"/>
              <a:t>Click to edit Master title style</a:t>
            </a:r>
            <a:endParaRPr/>
          </a:p>
        </p:txBody>
      </p:sp>
      <p:sp>
        <p:nvSpPr>
          <p:cNvPr id="4" name="Text Placeholder 3"/>
          <p:cNvSpPr>
            <a:spLocks noGrp="1"/>
          </p:cNvSpPr>
          <p:nvPr>
            <p:ph type="body" sz="half" idx="2"/>
          </p:nvPr>
        </p:nvSpPr>
        <p:spPr>
          <a:xfrm>
            <a:off x="4317916" y="2032000"/>
            <a:ext cx="4971710" cy="4233333"/>
          </a:xfrm>
        </p:spPr>
        <p:txBody>
          <a:bodyPr>
            <a:normAutofit/>
          </a:bodyPr>
          <a:lstStyle>
            <a:lvl1pPr marL="0" indent="0">
              <a:buNone/>
              <a:defRPr sz="2000"/>
            </a:lvl1pPr>
            <a:lvl2pPr marL="507995" indent="0">
              <a:buNone/>
              <a:defRPr sz="1300"/>
            </a:lvl2pPr>
            <a:lvl3pPr marL="1015990" indent="0">
              <a:buNone/>
              <a:defRPr sz="1100"/>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3" name="Picture Placeholder 2"/>
          <p:cNvSpPr>
            <a:spLocks noGrp="1"/>
          </p:cNvSpPr>
          <p:nvPr>
            <p:ph type="pic" idx="1"/>
          </p:nvPr>
        </p:nvSpPr>
        <p:spPr>
          <a:xfrm flipH="1">
            <a:off x="209171" y="199213"/>
            <a:ext cx="3645652" cy="7203440"/>
          </a:xfrm>
          <a:prstGeom prst="round1Rect">
            <a:avLst>
              <a:gd name="adj" fmla="val 17325"/>
            </a:avLst>
          </a:prstGeom>
          <a:blipFill dpi="0" rotWithShape="0">
            <a:blip r:embed="rId3"/>
            <a:srcRect/>
            <a:stretch>
              <a:fillRect/>
            </a:stretch>
          </a:blipFill>
          <a:ln w="28575">
            <a:solidFill>
              <a:schemeClr val="bg1"/>
            </a:solidFill>
          </a:ln>
        </p:spPr>
        <p:txBody>
          <a:bodyPr rtlCol="0">
            <a:normAutofit/>
          </a:bodyPr>
          <a:lstStyle>
            <a:lvl1pPr marL="0" indent="0">
              <a:buNone/>
              <a:defRPr sz="3600"/>
            </a:lvl1pPr>
            <a:lvl2pPr marL="507995" indent="0">
              <a:buNone/>
              <a:defRPr sz="3100"/>
            </a:lvl2pPr>
            <a:lvl3pPr marL="1015990" indent="0">
              <a:buNone/>
              <a:defRPr sz="2700"/>
            </a:lvl3pPr>
            <a:lvl4pPr marL="1523985" indent="0">
              <a:buNone/>
              <a:defRPr sz="2200"/>
            </a:lvl4pPr>
            <a:lvl5pPr marL="2031980" indent="0">
              <a:buNone/>
              <a:defRPr sz="2200"/>
            </a:lvl5pPr>
            <a:lvl6pPr marL="2539975" indent="0">
              <a:buNone/>
              <a:defRPr sz="2200"/>
            </a:lvl6pPr>
            <a:lvl7pPr marL="3047970" indent="0">
              <a:buNone/>
              <a:defRPr sz="2200"/>
            </a:lvl7pPr>
            <a:lvl8pPr marL="3555964" indent="0">
              <a:buNone/>
              <a:defRPr sz="2200"/>
            </a:lvl8pPr>
            <a:lvl9pPr marL="4063959" indent="0">
              <a:buNone/>
              <a:defRPr sz="2200"/>
            </a:lvl9pPr>
          </a:lstStyle>
          <a:p>
            <a:pPr lvl="0"/>
            <a:r>
              <a:rPr lang="en-US" noProof="0" dirty="0" smtClean="0"/>
              <a:t>Click icon to add picture</a:t>
            </a:r>
            <a:endParaRPr noProof="0" dirty="0"/>
          </a:p>
        </p:txBody>
      </p:sp>
      <p:sp>
        <p:nvSpPr>
          <p:cNvPr id="6" name="Date Placeholder 4"/>
          <p:cNvSpPr>
            <a:spLocks noGrp="1"/>
          </p:cNvSpPr>
          <p:nvPr>
            <p:ph type="dt" sz="half" idx="10"/>
          </p:nvPr>
        </p:nvSpPr>
        <p:spPr>
          <a:xfrm>
            <a:off x="4318000" y="6988175"/>
            <a:ext cx="2097088" cy="404813"/>
          </a:xfrm>
        </p:spPr>
        <p:txBody>
          <a:bodyPr/>
          <a:lstStyle>
            <a:lvl1pPr>
              <a:defRPr/>
            </a:lvl1pPr>
          </a:lstStyle>
          <a:p>
            <a:pPr>
              <a:defRPr/>
            </a:pPr>
            <a:endParaRPr lang="en-US"/>
          </a:p>
        </p:txBody>
      </p:sp>
      <p:sp>
        <p:nvSpPr>
          <p:cNvPr id="7" name="Footer Placeholder 5"/>
          <p:cNvSpPr>
            <a:spLocks noGrp="1"/>
          </p:cNvSpPr>
          <p:nvPr>
            <p:ph type="ftr" sz="quarter" idx="11"/>
          </p:nvPr>
        </p:nvSpPr>
        <p:spPr>
          <a:xfrm>
            <a:off x="6519863" y="6988175"/>
            <a:ext cx="2973387" cy="404813"/>
          </a:xfr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D4B1F2D-EF82-F048-9353-C0E454D1F67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9" descr="Overlay-PictureCaption-Extras.png"/>
          <p:cNvPicPr>
            <a:picLocks noChangeAspect="1"/>
          </p:cNvPicPr>
          <p:nvPr/>
        </p:nvPicPr>
        <p:blipFill>
          <a:blip r:embed="rId2"/>
          <a:srcRect/>
          <a:stretch>
            <a:fillRect/>
          </a:stretch>
        </p:blipFill>
        <p:spPr bwMode="auto">
          <a:xfrm>
            <a:off x="176213" y="207963"/>
            <a:ext cx="9807575" cy="7204075"/>
          </a:xfrm>
          <a:prstGeom prst="rect">
            <a:avLst/>
          </a:prstGeom>
          <a:noFill/>
          <a:ln w="9525">
            <a:noFill/>
            <a:miter lim="800000"/>
            <a:headEnd/>
            <a:tailEnd/>
          </a:ln>
        </p:spPr>
      </p:pic>
      <p:sp>
        <p:nvSpPr>
          <p:cNvPr id="2" name="Title 1"/>
          <p:cNvSpPr>
            <a:spLocks noGrp="1"/>
          </p:cNvSpPr>
          <p:nvPr>
            <p:ph type="title"/>
          </p:nvPr>
        </p:nvSpPr>
        <p:spPr>
          <a:xfrm>
            <a:off x="5234392" y="592667"/>
            <a:ext cx="4064000" cy="1391709"/>
          </a:xfrm>
        </p:spPr>
        <p:txBody>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flipH="1">
            <a:off x="662392" y="1778000"/>
            <a:ext cx="4064000" cy="40640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600"/>
            </a:lvl1pPr>
            <a:lvl2pPr marL="507995" indent="0">
              <a:buNone/>
              <a:defRPr sz="3100"/>
            </a:lvl2pPr>
            <a:lvl3pPr marL="1015990" indent="0">
              <a:buNone/>
              <a:defRPr sz="2700"/>
            </a:lvl3pPr>
            <a:lvl4pPr marL="1523985" indent="0">
              <a:buNone/>
              <a:defRPr sz="2200"/>
            </a:lvl4pPr>
            <a:lvl5pPr marL="2031980" indent="0">
              <a:buNone/>
              <a:defRPr sz="2200"/>
            </a:lvl5pPr>
            <a:lvl6pPr marL="2539975" indent="0">
              <a:buNone/>
              <a:defRPr sz="2200"/>
            </a:lvl6pPr>
            <a:lvl7pPr marL="3047970" indent="0">
              <a:buNone/>
              <a:defRPr sz="2200"/>
            </a:lvl7pPr>
            <a:lvl8pPr marL="3555964" indent="0">
              <a:buNone/>
              <a:defRPr sz="2200"/>
            </a:lvl8pPr>
            <a:lvl9pPr marL="4063959" indent="0">
              <a:buNone/>
              <a:defRPr sz="22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5233791" y="2032000"/>
            <a:ext cx="4064000" cy="4233333"/>
          </a:xfrm>
        </p:spPr>
        <p:txBody>
          <a:bodyPr>
            <a:normAutofit/>
          </a:bodyPr>
          <a:lstStyle>
            <a:lvl1pPr marL="0" indent="0">
              <a:buNone/>
              <a:defRPr sz="2000"/>
            </a:lvl1pPr>
            <a:lvl2pPr marL="507995" indent="0">
              <a:buNone/>
              <a:defRPr sz="1300"/>
            </a:lvl2pPr>
            <a:lvl3pPr marL="1015990" indent="0">
              <a:buNone/>
              <a:defRPr sz="1100"/>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6" name="Date Placeholder 4"/>
          <p:cNvSpPr>
            <a:spLocks noGrp="1"/>
          </p:cNvSpPr>
          <p:nvPr>
            <p:ph type="dt" sz="half" idx="10"/>
          </p:nvPr>
        </p:nvSpPr>
        <p:spPr>
          <a:xfrm>
            <a:off x="423863" y="6988175"/>
            <a:ext cx="2071687" cy="404813"/>
          </a:xfrm>
        </p:spPr>
        <p:txBody>
          <a:bodyPr/>
          <a:lstStyle>
            <a:lvl1pPr>
              <a:defRPr/>
            </a:lvl1pPr>
          </a:lstStyle>
          <a:p>
            <a:pPr>
              <a:defRPr/>
            </a:pPr>
            <a:endParaRPr lang="en-US"/>
          </a:p>
        </p:txBody>
      </p:sp>
      <p:sp>
        <p:nvSpPr>
          <p:cNvPr id="7" name="Footer Placeholder 5"/>
          <p:cNvSpPr>
            <a:spLocks noGrp="1"/>
          </p:cNvSpPr>
          <p:nvPr>
            <p:ph type="ftr" sz="quarter" idx="11"/>
          </p:nvPr>
        </p:nvSpPr>
        <p:spPr>
          <a:xfrm>
            <a:off x="3695700" y="6988175"/>
            <a:ext cx="5797550" cy="404813"/>
          </a:xfr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2BFD06A-9408-0142-B315-BED7511947A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9" descr="Overlay-PictureCaption-Extras.png"/>
          <p:cNvPicPr>
            <a:picLocks noChangeAspect="1"/>
          </p:cNvPicPr>
          <p:nvPr/>
        </p:nvPicPr>
        <p:blipFill>
          <a:blip r:embed="rId2"/>
          <a:srcRect/>
          <a:stretch>
            <a:fillRect/>
          </a:stretch>
        </p:blipFill>
        <p:spPr bwMode="auto">
          <a:xfrm>
            <a:off x="176213" y="207963"/>
            <a:ext cx="9807575" cy="7204075"/>
          </a:xfrm>
          <a:prstGeom prst="rect">
            <a:avLst/>
          </a:prstGeom>
          <a:noFill/>
          <a:ln w="9525">
            <a:noFill/>
            <a:miter lim="800000"/>
            <a:headEnd/>
            <a:tailEnd/>
          </a:ln>
        </p:spPr>
      </p:pic>
      <p:sp>
        <p:nvSpPr>
          <p:cNvPr id="2" name="Title 1"/>
          <p:cNvSpPr>
            <a:spLocks noGrp="1"/>
          </p:cNvSpPr>
          <p:nvPr>
            <p:ph type="title"/>
          </p:nvPr>
        </p:nvSpPr>
        <p:spPr>
          <a:xfrm>
            <a:off x="897821" y="4198471"/>
            <a:ext cx="8400572" cy="1225176"/>
          </a:xfrm>
        </p:spPr>
        <p:txBody>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flipH="1">
            <a:off x="968427" y="846667"/>
            <a:ext cx="8253029" cy="3321922"/>
          </a:xfrm>
          <a:prstGeom prst="roundRect">
            <a:avLst>
              <a:gd name="adj" fmla="val 7476"/>
            </a:avLst>
          </a:prstGeom>
          <a:blipFill dpi="0" rotWithShape="0">
            <a:blip r:embed="rId3"/>
            <a:srcRect/>
            <a:stretch>
              <a:fillRect/>
            </a:stretch>
          </a:blipFill>
          <a:ln w="28575">
            <a:solidFill>
              <a:schemeClr val="bg1"/>
            </a:solidFill>
          </a:ln>
        </p:spPr>
        <p:txBody>
          <a:bodyPr rtlCol="0">
            <a:normAutofit/>
          </a:bodyPr>
          <a:lstStyle>
            <a:lvl1pPr marL="0" indent="0">
              <a:buNone/>
              <a:defRPr sz="3600"/>
            </a:lvl1pPr>
            <a:lvl2pPr marL="507995" indent="0">
              <a:buNone/>
              <a:defRPr sz="3100"/>
            </a:lvl2pPr>
            <a:lvl3pPr marL="1015990" indent="0">
              <a:buNone/>
              <a:defRPr sz="2700"/>
            </a:lvl3pPr>
            <a:lvl4pPr marL="1523985" indent="0">
              <a:buNone/>
              <a:defRPr sz="2200"/>
            </a:lvl4pPr>
            <a:lvl5pPr marL="2031980" indent="0">
              <a:buNone/>
              <a:defRPr sz="2200"/>
            </a:lvl5pPr>
            <a:lvl6pPr marL="2539975" indent="0">
              <a:buNone/>
              <a:defRPr sz="2200"/>
            </a:lvl6pPr>
            <a:lvl7pPr marL="3047970" indent="0">
              <a:buNone/>
              <a:defRPr sz="2200"/>
            </a:lvl7pPr>
            <a:lvl8pPr marL="3555964" indent="0">
              <a:buNone/>
              <a:defRPr sz="2200"/>
            </a:lvl8pPr>
            <a:lvl9pPr marL="4063959" indent="0">
              <a:buNone/>
              <a:defRPr sz="22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897816" y="5363882"/>
            <a:ext cx="8399974" cy="1356534"/>
          </a:xfrm>
        </p:spPr>
        <p:txBody>
          <a:bodyPr>
            <a:normAutofit/>
          </a:bodyPr>
          <a:lstStyle>
            <a:lvl1pPr marL="0" indent="0">
              <a:spcBef>
                <a:spcPts val="667"/>
              </a:spcBef>
              <a:buNone/>
              <a:defRPr sz="2000"/>
            </a:lvl1pPr>
            <a:lvl2pPr marL="507995" indent="0">
              <a:buNone/>
              <a:defRPr sz="1300"/>
            </a:lvl2pPr>
            <a:lvl3pPr marL="1015990" indent="0">
              <a:buNone/>
              <a:defRPr sz="1100"/>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6" name="Date Placeholder 4"/>
          <p:cNvSpPr>
            <a:spLocks noGrp="1"/>
          </p:cNvSpPr>
          <p:nvPr>
            <p:ph type="dt" sz="half" idx="10"/>
          </p:nvPr>
        </p:nvSpPr>
        <p:spPr>
          <a:xfrm>
            <a:off x="423863" y="6988175"/>
            <a:ext cx="2071687" cy="404813"/>
          </a:xfrm>
        </p:spPr>
        <p:txBody>
          <a:bodyPr/>
          <a:lstStyle>
            <a:lvl1pPr>
              <a:defRPr/>
            </a:lvl1pPr>
          </a:lstStyle>
          <a:p>
            <a:pPr>
              <a:defRPr/>
            </a:pPr>
            <a:endParaRPr lang="en-US"/>
          </a:p>
        </p:txBody>
      </p:sp>
      <p:sp>
        <p:nvSpPr>
          <p:cNvPr id="7" name="Footer Placeholder 5"/>
          <p:cNvSpPr>
            <a:spLocks noGrp="1"/>
          </p:cNvSpPr>
          <p:nvPr>
            <p:ph type="ftr" sz="quarter" idx="11"/>
          </p:nvPr>
        </p:nvSpPr>
        <p:spPr>
          <a:xfrm>
            <a:off x="3695700" y="6988175"/>
            <a:ext cx="5797550" cy="404813"/>
          </a:xfr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38BFBD5-2DBB-654D-8A48-D43D91E9B3C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9" descr="Overlay-ContentSlides.png"/>
          <p:cNvPicPr>
            <a:picLocks noChangeAspect="1"/>
          </p:cNvPicPr>
          <p:nvPr/>
        </p:nvPicPr>
        <p:blipFill>
          <a:blip r:embed="rId2"/>
          <a:srcRect/>
          <a:stretch>
            <a:fillRect/>
          </a:stretch>
        </p:blipFill>
        <p:spPr bwMode="auto">
          <a:xfrm>
            <a:off x="168275" y="207963"/>
            <a:ext cx="9807575" cy="720248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61AE71-2A44-BF48-B949-99BA3AC4C834}"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9" descr="Overlay-ContentSlides.png"/>
          <p:cNvPicPr>
            <a:picLocks noChangeAspect="1"/>
          </p:cNvPicPr>
          <p:nvPr/>
        </p:nvPicPr>
        <p:blipFill>
          <a:blip r:embed="rId2"/>
          <a:srcRect/>
          <a:stretch>
            <a:fillRect/>
          </a:stretch>
        </p:blipFill>
        <p:spPr bwMode="auto">
          <a:xfrm>
            <a:off x="168275" y="207963"/>
            <a:ext cx="9807575" cy="7202487"/>
          </a:xfrm>
          <a:prstGeom prst="rect">
            <a:avLst/>
          </a:prstGeom>
          <a:noFill/>
          <a:ln w="9525">
            <a:noFill/>
            <a:miter lim="800000"/>
            <a:headEnd/>
            <a:tailEnd/>
          </a:ln>
        </p:spPr>
      </p:pic>
      <p:sp>
        <p:nvSpPr>
          <p:cNvPr id="2" name="Vertical Title 1"/>
          <p:cNvSpPr>
            <a:spLocks noGrp="1"/>
          </p:cNvSpPr>
          <p:nvPr>
            <p:ph type="title" orient="vert"/>
          </p:nvPr>
        </p:nvSpPr>
        <p:spPr>
          <a:xfrm>
            <a:off x="8142941" y="866070"/>
            <a:ext cx="1509059" cy="58543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66069" y="866071"/>
            <a:ext cx="6856237" cy="58543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A10091-A41F-FC45-97A9-4414610CC17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Overlay-ContentSlides.png"/>
          <p:cNvPicPr>
            <a:picLocks noChangeAspect="1"/>
          </p:cNvPicPr>
          <p:nvPr/>
        </p:nvPicPr>
        <p:blipFill>
          <a:blip r:embed="rId2"/>
          <a:srcRect/>
          <a:stretch>
            <a:fillRect/>
          </a:stretch>
        </p:blipFill>
        <p:spPr bwMode="auto">
          <a:xfrm>
            <a:off x="168275" y="207963"/>
            <a:ext cx="9807575" cy="720248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2D2138-F48A-554C-A9FA-A78884F7776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descr="Overlay-SectionHeader.png"/>
          <p:cNvPicPr>
            <a:picLocks noChangeAspect="1"/>
          </p:cNvPicPr>
          <p:nvPr/>
        </p:nvPicPr>
        <p:blipFill>
          <a:blip r:embed="rId2"/>
          <a:srcRect/>
          <a:stretch>
            <a:fillRect/>
          </a:stretch>
        </p:blipFill>
        <p:spPr bwMode="auto">
          <a:xfrm>
            <a:off x="176213" y="207963"/>
            <a:ext cx="9807575" cy="7204075"/>
          </a:xfrm>
          <a:prstGeom prst="rect">
            <a:avLst/>
          </a:prstGeom>
          <a:noFill/>
          <a:ln w="9525">
            <a:noFill/>
            <a:miter lim="800000"/>
            <a:headEnd/>
            <a:tailEnd/>
          </a:ln>
        </p:spPr>
      </p:pic>
      <p:sp>
        <p:nvSpPr>
          <p:cNvPr id="2" name="Title 1"/>
          <p:cNvSpPr>
            <a:spLocks noGrp="1"/>
          </p:cNvSpPr>
          <p:nvPr>
            <p:ph type="title"/>
          </p:nvPr>
        </p:nvSpPr>
        <p:spPr>
          <a:xfrm>
            <a:off x="866070" y="2879289"/>
            <a:ext cx="8426097" cy="1513417"/>
          </a:xfrm>
        </p:spPr>
        <p:txBody>
          <a:bodyPr>
            <a:noAutofit/>
          </a:bodyPr>
          <a:lstStyle>
            <a:lvl1pPr algn="l">
              <a:defRPr sz="49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866070" y="4389283"/>
            <a:ext cx="8426097" cy="1666874"/>
          </a:xfrm>
        </p:spPr>
        <p:txBody>
          <a:bodyPr/>
          <a:lstStyle>
            <a:lvl1pPr marL="0" indent="0" algn="l">
              <a:spcBef>
                <a:spcPts val="667"/>
              </a:spcBef>
              <a:buNone/>
              <a:defRPr sz="2200" cap="none" baseline="0">
                <a:solidFill>
                  <a:schemeClr val="bg1"/>
                </a:solidFill>
              </a:defRPr>
            </a:lvl1pPr>
            <a:lvl2pPr marL="507995" indent="0">
              <a:buNone/>
              <a:defRPr sz="2000">
                <a:solidFill>
                  <a:schemeClr val="tx1">
                    <a:tint val="75000"/>
                  </a:schemeClr>
                </a:solidFill>
              </a:defRPr>
            </a:lvl2pPr>
            <a:lvl3pPr marL="1015990" indent="0">
              <a:buNone/>
              <a:defRPr sz="1800">
                <a:solidFill>
                  <a:schemeClr val="tx1">
                    <a:tint val="75000"/>
                  </a:schemeClr>
                </a:solidFill>
              </a:defRPr>
            </a:lvl3pPr>
            <a:lvl4pPr marL="1523985" indent="0">
              <a:buNone/>
              <a:defRPr sz="1600">
                <a:solidFill>
                  <a:schemeClr val="tx1">
                    <a:tint val="75000"/>
                  </a:schemeClr>
                </a:solidFill>
              </a:defRPr>
            </a:lvl4pPr>
            <a:lvl5pPr marL="2031980" indent="0">
              <a:buNone/>
              <a:defRPr sz="1600">
                <a:solidFill>
                  <a:schemeClr val="tx1">
                    <a:tint val="75000"/>
                  </a:schemeClr>
                </a:solidFill>
              </a:defRPr>
            </a:lvl5pPr>
            <a:lvl6pPr marL="2539975" indent="0">
              <a:buNone/>
              <a:defRPr sz="1600">
                <a:solidFill>
                  <a:schemeClr val="tx1">
                    <a:tint val="75000"/>
                  </a:schemeClr>
                </a:solidFill>
              </a:defRPr>
            </a:lvl6pPr>
            <a:lvl7pPr marL="3047970" indent="0">
              <a:buNone/>
              <a:defRPr sz="1600">
                <a:solidFill>
                  <a:schemeClr val="tx1">
                    <a:tint val="75000"/>
                  </a:schemeClr>
                </a:solidFill>
              </a:defRPr>
            </a:lvl7pPr>
            <a:lvl8pPr marL="3555964" indent="0">
              <a:buNone/>
              <a:defRPr sz="1600">
                <a:solidFill>
                  <a:schemeClr val="tx1">
                    <a:tint val="75000"/>
                  </a:schemeClr>
                </a:solidFill>
              </a:defRPr>
            </a:lvl8pPr>
            <a:lvl9pPr marL="4063959" indent="0">
              <a:buNone/>
              <a:defRPr sz="16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lgn="l">
              <a:defRPr/>
            </a:lvl1pPr>
          </a:lstStyle>
          <a:p>
            <a:pPr>
              <a:defRPr/>
            </a:pPr>
            <a:fld id="{BF52BF2A-2490-4341-A498-F83A447B297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descr="Overlay-ContentSlides.png"/>
          <p:cNvPicPr>
            <a:picLocks noChangeAspect="1"/>
          </p:cNvPicPr>
          <p:nvPr/>
        </p:nvPicPr>
        <p:blipFill>
          <a:blip r:embed="rId2"/>
          <a:srcRect/>
          <a:stretch>
            <a:fillRect/>
          </a:stretch>
        </p:blipFill>
        <p:spPr bwMode="auto">
          <a:xfrm>
            <a:off x="168275" y="207963"/>
            <a:ext cx="9807575" cy="720248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66069" y="2032000"/>
            <a:ext cx="4064000" cy="4688417"/>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209490" y="2032000"/>
            <a:ext cx="4064000" cy="4688417"/>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A0DA7B0-74D1-F94C-8F40-A1CFA135BC4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Overlay-ContentSlides.png"/>
          <p:cNvPicPr>
            <a:picLocks noChangeAspect="1"/>
          </p:cNvPicPr>
          <p:nvPr/>
        </p:nvPicPr>
        <p:blipFill>
          <a:blip r:embed="rId2"/>
          <a:srcRect/>
          <a:stretch>
            <a:fillRect/>
          </a:stretch>
        </p:blipFill>
        <p:spPr bwMode="auto">
          <a:xfrm>
            <a:off x="168275" y="207963"/>
            <a:ext cx="9807575" cy="7202487"/>
          </a:xfrm>
          <a:prstGeom prst="rect">
            <a:avLst/>
          </a:prstGeom>
          <a:noFill/>
          <a:ln w="9525">
            <a:noFill/>
            <a:miter lim="800000"/>
            <a:headEnd/>
            <a:tailEnd/>
          </a:ln>
        </p:spPr>
      </p:pic>
      <p:cxnSp>
        <p:nvCxnSpPr>
          <p:cNvPr id="8" name="Straight Connector 7"/>
          <p:cNvCxnSpPr/>
          <p:nvPr/>
        </p:nvCxnSpPr>
        <p:spPr>
          <a:xfrm>
            <a:off x="971550" y="2540000"/>
            <a:ext cx="39592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51463" y="2540000"/>
            <a:ext cx="3962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71550" y="2540000"/>
            <a:ext cx="39592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51463" y="2540000"/>
            <a:ext cx="3962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66070" y="423333"/>
            <a:ext cx="8426097" cy="116043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866070" y="1598705"/>
            <a:ext cx="4064000" cy="877587"/>
          </a:xfrm>
        </p:spPr>
        <p:txBody>
          <a:bodyPr anchor="b">
            <a:noAutofit/>
          </a:bodyPr>
          <a:lstStyle>
            <a:lvl1pPr marL="0" indent="0" algn="ctr">
              <a:lnSpc>
                <a:spcPts val="3333"/>
              </a:lnSpc>
              <a:spcBef>
                <a:spcPts val="0"/>
              </a:spcBef>
              <a:buNone/>
              <a:defRPr sz="3100" b="0"/>
            </a:lvl1pPr>
            <a:lvl2pPr marL="507995" indent="0">
              <a:buNone/>
              <a:defRPr sz="2200" b="1"/>
            </a:lvl2pPr>
            <a:lvl3pPr marL="1015990" indent="0">
              <a:buNone/>
              <a:defRPr sz="2000" b="1"/>
            </a:lvl3pPr>
            <a:lvl4pPr marL="1523985" indent="0">
              <a:buNone/>
              <a:defRPr sz="1800" b="1"/>
            </a:lvl4pPr>
            <a:lvl5pPr marL="2031980" indent="0">
              <a:buNone/>
              <a:defRPr sz="1800" b="1"/>
            </a:lvl5pPr>
            <a:lvl6pPr marL="2539975" indent="0">
              <a:buNone/>
              <a:defRPr sz="1800" b="1"/>
            </a:lvl6pPr>
            <a:lvl7pPr marL="3047970" indent="0">
              <a:buNone/>
              <a:defRPr sz="1800" b="1"/>
            </a:lvl7pPr>
            <a:lvl8pPr marL="3555964" indent="0">
              <a:buNone/>
              <a:defRPr sz="1800" b="1"/>
            </a:lvl8pPr>
            <a:lvl9pPr marL="4063959"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866070" y="2624666"/>
            <a:ext cx="4064000" cy="4095750"/>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228167" y="1598705"/>
            <a:ext cx="4064000" cy="877587"/>
          </a:xfrm>
        </p:spPr>
        <p:txBody>
          <a:bodyPr anchor="b">
            <a:noAutofit/>
          </a:bodyPr>
          <a:lstStyle>
            <a:lvl1pPr marL="0" indent="0" algn="ctr">
              <a:lnSpc>
                <a:spcPts val="3333"/>
              </a:lnSpc>
              <a:spcBef>
                <a:spcPts val="0"/>
              </a:spcBef>
              <a:buNone/>
              <a:defRPr sz="3100" b="0"/>
            </a:lvl1pPr>
            <a:lvl2pPr marL="507995" indent="0">
              <a:buNone/>
              <a:defRPr sz="2200" b="1"/>
            </a:lvl2pPr>
            <a:lvl3pPr marL="1015990" indent="0">
              <a:buNone/>
              <a:defRPr sz="2000" b="1"/>
            </a:lvl3pPr>
            <a:lvl4pPr marL="1523985" indent="0">
              <a:buNone/>
              <a:defRPr sz="1800" b="1"/>
            </a:lvl4pPr>
            <a:lvl5pPr marL="2031980" indent="0">
              <a:buNone/>
              <a:defRPr sz="1800" b="1"/>
            </a:lvl5pPr>
            <a:lvl6pPr marL="2539975" indent="0">
              <a:buNone/>
              <a:defRPr sz="1800" b="1"/>
            </a:lvl6pPr>
            <a:lvl7pPr marL="3047970" indent="0">
              <a:buNone/>
              <a:defRPr sz="1800" b="1"/>
            </a:lvl7pPr>
            <a:lvl8pPr marL="3555964" indent="0">
              <a:buNone/>
              <a:defRPr sz="1800" b="1"/>
            </a:lvl8pPr>
            <a:lvl9pPr marL="4063959"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228167" y="2624666"/>
            <a:ext cx="4064000" cy="4095750"/>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a:p>
        </p:txBody>
      </p:sp>
      <p:sp>
        <p:nvSpPr>
          <p:cNvPr id="13" name="Footer Placeholder 7"/>
          <p:cNvSpPr>
            <a:spLocks noGrp="1"/>
          </p:cNvSpPr>
          <p:nvPr>
            <p:ph type="ftr" sz="quarter" idx="11"/>
          </p:nvPr>
        </p:nvSpPr>
        <p:spPr/>
        <p:txBody>
          <a:bodyPr/>
          <a:lstStyle>
            <a:lvl1pPr>
              <a:defRPr/>
            </a:lvl1pPr>
          </a:lstStyle>
          <a:p>
            <a:pPr>
              <a:defRPr/>
            </a:pPr>
            <a:endParaRPr lang="en-US"/>
          </a:p>
        </p:txBody>
      </p:sp>
      <p:sp>
        <p:nvSpPr>
          <p:cNvPr id="14" name="Slide Number Placeholder 8"/>
          <p:cNvSpPr>
            <a:spLocks noGrp="1"/>
          </p:cNvSpPr>
          <p:nvPr>
            <p:ph type="sldNum" sz="quarter" idx="12"/>
          </p:nvPr>
        </p:nvSpPr>
        <p:spPr/>
        <p:txBody>
          <a:bodyPr/>
          <a:lstStyle>
            <a:lvl1pPr>
              <a:defRPr/>
            </a:lvl1pPr>
          </a:lstStyle>
          <a:p>
            <a:pPr>
              <a:defRPr/>
            </a:pPr>
            <a:fld id="{F92317B9-51F1-8A44-BD01-B91C98F35AE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9" descr="Overlay-ContentSlides.png"/>
          <p:cNvPicPr>
            <a:picLocks noChangeAspect="1"/>
          </p:cNvPicPr>
          <p:nvPr/>
        </p:nvPicPr>
        <p:blipFill>
          <a:blip r:embed="rId2"/>
          <a:srcRect/>
          <a:stretch>
            <a:fillRect/>
          </a:stretch>
        </p:blipFill>
        <p:spPr bwMode="auto">
          <a:xfrm>
            <a:off x="168275" y="207963"/>
            <a:ext cx="9807575" cy="720248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66069" y="2032001"/>
            <a:ext cx="8427862" cy="2286000"/>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866069" y="4435351"/>
            <a:ext cx="8427862" cy="2286000"/>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pPr>
              <a:defRPr/>
            </a:pPr>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pPr>
              <a:defRPr/>
            </a:pPr>
            <a:fld id="{6DA47D18-0762-C747-959D-C18C531CD63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9" descr="Overlay-ContentSlides.png"/>
          <p:cNvPicPr>
            <a:picLocks noChangeAspect="1"/>
          </p:cNvPicPr>
          <p:nvPr/>
        </p:nvPicPr>
        <p:blipFill>
          <a:blip r:embed="rId2"/>
          <a:srcRect/>
          <a:stretch>
            <a:fillRect/>
          </a:stretch>
        </p:blipFill>
        <p:spPr bwMode="auto">
          <a:xfrm>
            <a:off x="168275" y="207963"/>
            <a:ext cx="9807575" cy="720248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5234392" y="2032001"/>
            <a:ext cx="4064000" cy="2286000"/>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5234392" y="4435351"/>
            <a:ext cx="4064000" cy="2286000"/>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866069" y="2032000"/>
            <a:ext cx="4064000" cy="4688417"/>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pPr>
              <a:defRPr/>
            </a:pPr>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640B7589-AA47-5940-8F90-9FB597B463E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9" descr="Overlay-ContentSlides.png"/>
          <p:cNvPicPr>
            <a:picLocks noChangeAspect="1"/>
          </p:cNvPicPr>
          <p:nvPr/>
        </p:nvPicPr>
        <p:blipFill>
          <a:blip r:embed="rId2"/>
          <a:srcRect/>
          <a:stretch>
            <a:fillRect/>
          </a:stretch>
        </p:blipFill>
        <p:spPr bwMode="auto">
          <a:xfrm>
            <a:off x="168275" y="207963"/>
            <a:ext cx="9807575" cy="720248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4"/>
          </p:nvPr>
        </p:nvSpPr>
        <p:spPr>
          <a:xfrm>
            <a:off x="866070" y="2032001"/>
            <a:ext cx="4064000" cy="2286000"/>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866070" y="4435351"/>
            <a:ext cx="4064000" cy="2286000"/>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5234392" y="2032001"/>
            <a:ext cx="4064000" cy="2286000"/>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5234392" y="4435351"/>
            <a:ext cx="4064000" cy="2286000"/>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pPr>
              <a:defRPr/>
            </a:pPr>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BD3E4A8F-F6AE-D14C-915F-E89B17054FD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Overlay-ContentSlides.png"/>
          <p:cNvPicPr>
            <a:picLocks noChangeAspect="1"/>
          </p:cNvPicPr>
          <p:nvPr/>
        </p:nvPicPr>
        <p:blipFill>
          <a:blip r:embed="rId2"/>
          <a:srcRect/>
          <a:stretch>
            <a:fillRect/>
          </a:stretch>
        </p:blipFill>
        <p:spPr bwMode="auto">
          <a:xfrm>
            <a:off x="168275" y="207963"/>
            <a:ext cx="9807575" cy="720248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77CED295-1798-5D45-B59F-7853161E6EC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211138" y="211138"/>
            <a:ext cx="9737725" cy="7197725"/>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1599" tIns="50799" rIns="101599" bIns="50799" anchor="ctr"/>
          <a:lstStyle/>
          <a:p>
            <a:pPr algn="ctr">
              <a:defRPr/>
            </a:pPr>
            <a:endParaRPr/>
          </a:p>
        </p:txBody>
      </p:sp>
      <p:sp>
        <p:nvSpPr>
          <p:cNvPr id="1027" name="Title Placeholder 1"/>
          <p:cNvSpPr>
            <a:spLocks noGrp="1"/>
          </p:cNvSpPr>
          <p:nvPr>
            <p:ph type="title"/>
          </p:nvPr>
        </p:nvSpPr>
        <p:spPr bwMode="auto">
          <a:xfrm>
            <a:off x="866775" y="423863"/>
            <a:ext cx="8424863" cy="1160462"/>
          </a:xfrm>
          <a:prstGeom prst="rect">
            <a:avLst/>
          </a:prstGeom>
          <a:noFill/>
          <a:ln w="9525">
            <a:noFill/>
            <a:miter lim="800000"/>
            <a:headEnd/>
            <a:tailEnd/>
          </a:ln>
        </p:spPr>
        <p:txBody>
          <a:bodyPr vert="horz" wrap="square" lIns="101599" tIns="50799" rIns="101599" bIns="50799" numCol="1" anchor="b"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866775" y="2032000"/>
            <a:ext cx="8424863" cy="4676775"/>
          </a:xfrm>
          <a:prstGeom prst="rect">
            <a:avLst/>
          </a:prstGeom>
          <a:noFill/>
          <a:ln w="9525">
            <a:noFill/>
            <a:miter lim="800000"/>
            <a:headEnd/>
            <a:tailEnd/>
          </a:ln>
        </p:spPr>
        <p:txBody>
          <a:bodyPr vert="horz" wrap="square" lIns="101599" tIns="50799" rIns="101599" bIns="507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3863" y="6988175"/>
            <a:ext cx="2097087" cy="404813"/>
          </a:xfrm>
          <a:prstGeom prst="rect">
            <a:avLst/>
          </a:prstGeom>
        </p:spPr>
        <p:txBody>
          <a:bodyPr vert="horz" lIns="101599" tIns="50799" rIns="101599" bIns="50799" rtlCol="0" anchor="ctr"/>
          <a:lstStyle>
            <a:lvl1pPr algn="l">
              <a:defRPr sz="1300">
                <a:solidFill>
                  <a:schemeClr val="bg2"/>
                </a:solidFill>
                <a:latin typeface="Times New Roman" charset="0"/>
                <a:ea typeface="ＭＳ Ｐゴシック" charset="-128"/>
                <a:cs typeface="ＭＳ Ｐゴシック" charset="-128"/>
              </a:defRPr>
            </a:lvl1pPr>
          </a:lstStyle>
          <a:p>
            <a:pPr>
              <a:defRPr/>
            </a:pPr>
            <a:endParaRPr lang="en-US"/>
          </a:p>
        </p:txBody>
      </p:sp>
      <p:sp>
        <p:nvSpPr>
          <p:cNvPr id="5" name="Footer Placeholder 4"/>
          <p:cNvSpPr>
            <a:spLocks noGrp="1"/>
          </p:cNvSpPr>
          <p:nvPr>
            <p:ph type="ftr" sz="quarter" idx="3"/>
          </p:nvPr>
        </p:nvSpPr>
        <p:spPr>
          <a:xfrm>
            <a:off x="3671888" y="6988175"/>
            <a:ext cx="5821362" cy="404813"/>
          </a:xfrm>
          <a:prstGeom prst="rect">
            <a:avLst/>
          </a:prstGeom>
        </p:spPr>
        <p:txBody>
          <a:bodyPr vert="horz" lIns="101599" tIns="50799" rIns="101599" bIns="50799" rtlCol="0" anchor="ctr"/>
          <a:lstStyle>
            <a:lvl1pPr algn="r">
              <a:defRPr sz="1300">
                <a:solidFill>
                  <a:schemeClr val="bg2"/>
                </a:solidFill>
                <a:latin typeface="Times New Roman"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9337675" y="244475"/>
            <a:ext cx="547688" cy="404813"/>
          </a:xfrm>
          <a:prstGeom prst="rect">
            <a:avLst/>
          </a:prstGeom>
        </p:spPr>
        <p:txBody>
          <a:bodyPr vert="horz" lIns="101599" tIns="50799" rIns="101599" bIns="50799" rtlCol="0" anchor="ctr"/>
          <a:lstStyle>
            <a:lvl1pPr algn="r">
              <a:defRPr sz="1300">
                <a:solidFill>
                  <a:schemeClr val="tx2"/>
                </a:solidFill>
                <a:latin typeface="Times New Roman" charset="0"/>
                <a:ea typeface="ＭＳ Ｐゴシック" charset="-128"/>
                <a:cs typeface="ＭＳ Ｐゴシック" charset="-128"/>
              </a:defRPr>
            </a:lvl1pPr>
          </a:lstStyle>
          <a:p>
            <a:pPr>
              <a:defRPr/>
            </a:pPr>
            <a:fld id="{40D439ED-81A4-A646-AADF-4FE1585A1EA5}" type="slidenum">
              <a:rPr lang="en-US"/>
              <a:pPr>
                <a:defRPr/>
              </a:pPr>
              <a:t>‹#›</a:t>
            </a:fld>
            <a:endParaRPr lang="en-US" dirty="0"/>
          </a:p>
        </p:txBody>
      </p:sp>
      <p:sp>
        <p:nvSpPr>
          <p:cNvPr id="9" name="TextBox 8"/>
          <p:cNvSpPr txBox="1"/>
          <p:nvPr userDrawn="1"/>
        </p:nvSpPr>
        <p:spPr>
          <a:xfrm>
            <a:off x="1006475" y="1436688"/>
            <a:ext cx="185738" cy="468312"/>
          </a:xfrm>
          <a:prstGeom prst="rect">
            <a:avLst/>
          </a:prstGeom>
          <a:noFill/>
        </p:spPr>
        <p:txBody>
          <a:bodyPr wrap="none" lIns="91435" rIns="91435">
            <a:spAutoFit/>
          </a:bodyPr>
          <a:lstStyle/>
          <a:p>
            <a:pPr>
              <a:defRPr/>
            </a:pPr>
            <a:endParaRPr lang="en-US" dirty="0">
              <a:latin typeface="Times New Roman"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4961" r:id="rId1"/>
    <p:sldLayoutId id="2147484962" r:id="rId2"/>
    <p:sldLayoutId id="2147484963" r:id="rId3"/>
    <p:sldLayoutId id="2147484964" r:id="rId4"/>
    <p:sldLayoutId id="2147484965" r:id="rId5"/>
    <p:sldLayoutId id="2147484966" r:id="rId6"/>
    <p:sldLayoutId id="2147484967" r:id="rId7"/>
    <p:sldLayoutId id="2147484968" r:id="rId8"/>
    <p:sldLayoutId id="2147484969" r:id="rId9"/>
    <p:sldLayoutId id="2147484970" r:id="rId10"/>
    <p:sldLayoutId id="2147484971" r:id="rId11"/>
    <p:sldLayoutId id="2147484972" r:id="rId12"/>
    <p:sldLayoutId id="2147484973" r:id="rId13"/>
    <p:sldLayoutId id="2147484974" r:id="rId14"/>
    <p:sldLayoutId id="2147484975" r:id="rId15"/>
    <p:sldLayoutId id="2147484976" r:id="rId16"/>
  </p:sldLayoutIdLst>
  <p:hf hdr="0" ftr="0" dt="0"/>
  <p:txStyles>
    <p:titleStyle>
      <a:lvl1pPr algn="l" defTabSz="1014413" rtl="0" eaLnBrk="0" fontAlgn="base" hangingPunct="0">
        <a:spcBef>
          <a:spcPct val="0"/>
        </a:spcBef>
        <a:spcAft>
          <a:spcPct val="0"/>
        </a:spcAft>
        <a:defRPr sz="4200" kern="1200">
          <a:solidFill>
            <a:schemeClr val="bg1"/>
          </a:solidFill>
          <a:latin typeface="+mj-lt"/>
          <a:ea typeface="ＭＳ Ｐゴシック" charset="-128"/>
          <a:cs typeface="ＭＳ Ｐゴシック" charset="-128"/>
        </a:defRPr>
      </a:lvl1pPr>
      <a:lvl2pPr algn="l" defTabSz="1014413" rtl="0" eaLnBrk="0" fontAlgn="base" hangingPunct="0">
        <a:spcBef>
          <a:spcPct val="0"/>
        </a:spcBef>
        <a:spcAft>
          <a:spcPct val="0"/>
        </a:spcAft>
        <a:defRPr sz="4200">
          <a:solidFill>
            <a:schemeClr val="bg1"/>
          </a:solidFill>
          <a:latin typeface="Trebuchet MS" charset="0"/>
          <a:ea typeface="ＭＳ Ｐゴシック" charset="-128"/>
          <a:cs typeface="ＭＳ Ｐゴシック" charset="-128"/>
        </a:defRPr>
      </a:lvl2pPr>
      <a:lvl3pPr algn="l" defTabSz="1014413" rtl="0" eaLnBrk="0" fontAlgn="base" hangingPunct="0">
        <a:spcBef>
          <a:spcPct val="0"/>
        </a:spcBef>
        <a:spcAft>
          <a:spcPct val="0"/>
        </a:spcAft>
        <a:defRPr sz="4200">
          <a:solidFill>
            <a:schemeClr val="bg1"/>
          </a:solidFill>
          <a:latin typeface="Trebuchet MS" charset="0"/>
          <a:ea typeface="ＭＳ Ｐゴシック" charset="-128"/>
          <a:cs typeface="ＭＳ Ｐゴシック" charset="-128"/>
        </a:defRPr>
      </a:lvl3pPr>
      <a:lvl4pPr algn="l" defTabSz="1014413" rtl="0" eaLnBrk="0" fontAlgn="base" hangingPunct="0">
        <a:spcBef>
          <a:spcPct val="0"/>
        </a:spcBef>
        <a:spcAft>
          <a:spcPct val="0"/>
        </a:spcAft>
        <a:defRPr sz="4200">
          <a:solidFill>
            <a:schemeClr val="bg1"/>
          </a:solidFill>
          <a:latin typeface="Trebuchet MS" charset="0"/>
          <a:ea typeface="ＭＳ Ｐゴシック" charset="-128"/>
          <a:cs typeface="ＭＳ Ｐゴシック" charset="-128"/>
        </a:defRPr>
      </a:lvl4pPr>
      <a:lvl5pPr algn="l" defTabSz="1014413" rtl="0" eaLnBrk="0" fontAlgn="base" hangingPunct="0">
        <a:spcBef>
          <a:spcPct val="0"/>
        </a:spcBef>
        <a:spcAft>
          <a:spcPct val="0"/>
        </a:spcAft>
        <a:defRPr sz="4200">
          <a:solidFill>
            <a:schemeClr val="bg1"/>
          </a:solidFill>
          <a:latin typeface="Trebuchet MS" charset="0"/>
          <a:ea typeface="ＭＳ Ｐゴシック" charset="-128"/>
          <a:cs typeface="ＭＳ Ｐゴシック" charset="-128"/>
        </a:defRPr>
      </a:lvl5pPr>
      <a:lvl6pPr marL="457200" algn="l" defTabSz="1014413" rtl="0" fontAlgn="base">
        <a:spcBef>
          <a:spcPct val="0"/>
        </a:spcBef>
        <a:spcAft>
          <a:spcPct val="0"/>
        </a:spcAft>
        <a:defRPr sz="4200">
          <a:solidFill>
            <a:schemeClr val="bg1"/>
          </a:solidFill>
          <a:latin typeface="Trebuchet MS" charset="0"/>
          <a:ea typeface="ＭＳ Ｐゴシック" charset="-128"/>
          <a:cs typeface="ＭＳ Ｐゴシック" charset="-128"/>
        </a:defRPr>
      </a:lvl6pPr>
      <a:lvl7pPr marL="914400" algn="l" defTabSz="1014413" rtl="0" fontAlgn="base">
        <a:spcBef>
          <a:spcPct val="0"/>
        </a:spcBef>
        <a:spcAft>
          <a:spcPct val="0"/>
        </a:spcAft>
        <a:defRPr sz="4200">
          <a:solidFill>
            <a:schemeClr val="bg1"/>
          </a:solidFill>
          <a:latin typeface="Trebuchet MS" charset="0"/>
          <a:ea typeface="ＭＳ Ｐゴシック" charset="-128"/>
          <a:cs typeface="ＭＳ Ｐゴシック" charset="-128"/>
        </a:defRPr>
      </a:lvl7pPr>
      <a:lvl8pPr marL="1371600" algn="l" defTabSz="1014413" rtl="0" fontAlgn="base">
        <a:spcBef>
          <a:spcPct val="0"/>
        </a:spcBef>
        <a:spcAft>
          <a:spcPct val="0"/>
        </a:spcAft>
        <a:defRPr sz="4200">
          <a:solidFill>
            <a:schemeClr val="bg1"/>
          </a:solidFill>
          <a:latin typeface="Trebuchet MS" charset="0"/>
          <a:ea typeface="ＭＳ Ｐゴシック" charset="-128"/>
          <a:cs typeface="ＭＳ Ｐゴシック" charset="-128"/>
        </a:defRPr>
      </a:lvl8pPr>
      <a:lvl9pPr marL="1828800" algn="l" defTabSz="1014413" rtl="0" fontAlgn="base">
        <a:spcBef>
          <a:spcPct val="0"/>
        </a:spcBef>
        <a:spcAft>
          <a:spcPct val="0"/>
        </a:spcAft>
        <a:defRPr sz="4200">
          <a:solidFill>
            <a:schemeClr val="bg1"/>
          </a:solidFill>
          <a:latin typeface="Trebuchet MS" charset="0"/>
          <a:ea typeface="ＭＳ Ｐゴシック" charset="-128"/>
          <a:cs typeface="ＭＳ Ｐゴシック" charset="-128"/>
        </a:defRPr>
      </a:lvl9pPr>
    </p:titleStyle>
    <p:bodyStyle>
      <a:lvl1pPr marL="312738" indent="-312738" algn="l" defTabSz="1014413" rtl="0" eaLnBrk="0" fontAlgn="base" hangingPunct="0">
        <a:spcBef>
          <a:spcPts val="2225"/>
        </a:spcBef>
        <a:spcAft>
          <a:spcPct val="0"/>
        </a:spcAft>
        <a:buFont typeface="Wingdings 2" pitchFamily="-101" charset="2"/>
        <a:buChar char=""/>
        <a:defRPr sz="2400" kern="1200">
          <a:solidFill>
            <a:schemeClr val="bg1"/>
          </a:solidFill>
          <a:latin typeface="+mn-lt"/>
          <a:ea typeface="ＭＳ Ｐゴシック" charset="-128"/>
          <a:cs typeface="ＭＳ Ｐゴシック" charset="-128"/>
        </a:defRPr>
      </a:lvl1pPr>
      <a:lvl2pPr marL="641350" indent="-327025" algn="l" defTabSz="1014413" rtl="0" eaLnBrk="0" fontAlgn="base" hangingPunct="0">
        <a:spcBef>
          <a:spcPts val="663"/>
        </a:spcBef>
        <a:spcAft>
          <a:spcPct val="0"/>
        </a:spcAft>
        <a:buFont typeface="Wingdings 2" pitchFamily="-101" charset="2"/>
        <a:buChar char=""/>
        <a:defRPr sz="2200" kern="1200">
          <a:solidFill>
            <a:schemeClr val="bg1"/>
          </a:solidFill>
          <a:latin typeface="+mn-lt"/>
          <a:ea typeface="ＭＳ Ｐゴシック" charset="-128"/>
          <a:cs typeface="+mn-cs"/>
        </a:defRPr>
      </a:lvl2pPr>
      <a:lvl3pPr marL="955675" indent="-312738" algn="l" defTabSz="1014413" rtl="0" eaLnBrk="0" fontAlgn="base" hangingPunct="0">
        <a:spcBef>
          <a:spcPts val="663"/>
        </a:spcBef>
        <a:spcAft>
          <a:spcPct val="0"/>
        </a:spcAft>
        <a:buFont typeface="Wingdings 2" pitchFamily="-101" charset="2"/>
        <a:buChar char=""/>
        <a:defRPr sz="2000" kern="1200">
          <a:solidFill>
            <a:schemeClr val="bg1"/>
          </a:solidFill>
          <a:latin typeface="+mn-lt"/>
          <a:ea typeface="ＭＳ Ｐゴシック" charset="-128"/>
          <a:cs typeface="+mn-cs"/>
        </a:defRPr>
      </a:lvl3pPr>
      <a:lvl4pPr marL="1268413" indent="-312738" algn="l" defTabSz="1014413" rtl="0" eaLnBrk="0" fontAlgn="base" hangingPunct="0">
        <a:spcBef>
          <a:spcPts val="663"/>
        </a:spcBef>
        <a:spcAft>
          <a:spcPct val="0"/>
        </a:spcAft>
        <a:buFont typeface="Wingdings 2" pitchFamily="-101" charset="2"/>
        <a:buChar char=""/>
        <a:defRPr sz="2000" kern="1200">
          <a:solidFill>
            <a:schemeClr val="bg1"/>
          </a:solidFill>
          <a:latin typeface="+mn-lt"/>
          <a:ea typeface="ＭＳ Ｐゴシック" charset="-128"/>
          <a:cs typeface="+mn-cs"/>
        </a:defRPr>
      </a:lvl4pPr>
      <a:lvl5pPr marL="1582738" indent="-312738" algn="l" defTabSz="1014413" rtl="0" eaLnBrk="0" fontAlgn="base" hangingPunct="0">
        <a:spcBef>
          <a:spcPts val="663"/>
        </a:spcBef>
        <a:spcAft>
          <a:spcPct val="0"/>
        </a:spcAft>
        <a:buFont typeface="Wingdings 2" pitchFamily="-101" charset="2"/>
        <a:buChar char=""/>
        <a:defRPr sz="2000" kern="1200">
          <a:solidFill>
            <a:schemeClr val="bg1"/>
          </a:solidFill>
          <a:latin typeface="+mn-lt"/>
          <a:ea typeface="ＭＳ Ｐゴシック" charset="-128"/>
          <a:cs typeface="+mn-cs"/>
        </a:defRPr>
      </a:lvl5pPr>
      <a:lvl6pPr marL="2793972"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967"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962"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957"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hyperlink" Target="http://www.soilmoist.com/forms/JRMForm-144_REVISED2010.pdf" TargetMode="External"/><Relationship Id="rId4" Type="http://schemas.openxmlformats.org/officeDocument/2006/relationships/hyperlink" Target="http://www.soilmoist.com/products/golf-courses.ph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subTitle" idx="1"/>
          </p:nvPr>
        </p:nvSpPr>
        <p:spPr>
          <a:xfrm>
            <a:off x="889000" y="3581400"/>
            <a:ext cx="7772400" cy="1066800"/>
          </a:xfrm>
        </p:spPr>
        <p:txBody>
          <a:bodyPr lIns="0" rIns="0" bIns="0"/>
          <a:lstStyle/>
          <a:p>
            <a:pPr algn="l" defTabSz="506413" eaLnBrk="1" hangingPunct="1">
              <a:lnSpc>
                <a:spcPct val="95000"/>
              </a:lnSpc>
              <a:spcBef>
                <a:spcPts val="663"/>
              </a:spcBef>
            </a:pPr>
            <a:r>
              <a:rPr lang="en-US" sz="3600" dirty="0" smtClean="0">
                <a:latin typeface="Helvetica Neue" pitchFamily="-101" charset="0"/>
                <a:ea typeface="Helvetica Neue" pitchFamily="-101" charset="0"/>
                <a:cs typeface="Helvetica Neue" pitchFamily="-101" charset="0"/>
              </a:rPr>
              <a:t>CSUN Presentation June 20, 2016</a:t>
            </a:r>
          </a:p>
        </p:txBody>
      </p:sp>
      <p:pic>
        <p:nvPicPr>
          <p:cNvPr id="20483" name="Picture 4" descr="Rain Systems Logo.eps"/>
          <p:cNvPicPr>
            <a:picLocks noChangeAspect="1"/>
          </p:cNvPicPr>
          <p:nvPr/>
        </p:nvPicPr>
        <p:blipFill>
          <a:blip r:embed="rId2"/>
          <a:srcRect/>
          <a:stretch>
            <a:fillRect/>
          </a:stretch>
        </p:blipFill>
        <p:spPr bwMode="auto">
          <a:xfrm>
            <a:off x="812800" y="609600"/>
            <a:ext cx="5430838" cy="2362200"/>
          </a:xfrm>
          <a:prstGeom prst="rect">
            <a:avLst/>
          </a:prstGeom>
          <a:noFill/>
          <a:ln w="9525">
            <a:noFill/>
            <a:miter lim="800000"/>
            <a:headEnd/>
            <a:tailEnd/>
          </a:ln>
        </p:spPr>
      </p:pic>
      <p:sp>
        <p:nvSpPr>
          <p:cNvPr id="20484" name="Rectangle 2"/>
          <p:cNvSpPr txBox="1">
            <a:spLocks noChangeArrowheads="1"/>
          </p:cNvSpPr>
          <p:nvPr/>
        </p:nvSpPr>
        <p:spPr bwMode="auto">
          <a:xfrm>
            <a:off x="889000" y="4953000"/>
            <a:ext cx="7772400" cy="1066800"/>
          </a:xfrm>
          <a:prstGeom prst="rect">
            <a:avLst/>
          </a:prstGeom>
          <a:noFill/>
          <a:ln w="9525">
            <a:noFill/>
            <a:miter lim="800000"/>
            <a:headEnd/>
            <a:tailEnd/>
          </a:ln>
        </p:spPr>
        <p:txBody>
          <a:bodyPr lIns="0" tIns="50799" rIns="0" bIns="0">
            <a:prstTxWarp prst="textNoShape">
              <a:avLst/>
            </a:prstTxWarp>
          </a:bodyPr>
          <a:lstStyle/>
          <a:p>
            <a:pPr defTabSz="506413">
              <a:lnSpc>
                <a:spcPct val="95000"/>
              </a:lnSpc>
              <a:spcBef>
                <a:spcPts val="663"/>
              </a:spcBef>
              <a:buFont typeface="Wingdings 2" pitchFamily="-101" charset="2"/>
              <a:buNone/>
            </a:pPr>
            <a:r>
              <a:rPr lang="en-US" sz="2000" dirty="0">
                <a:solidFill>
                  <a:schemeClr val="bg1"/>
                </a:solidFill>
                <a:latin typeface="Avenir LT Std 35 Light" pitchFamily="-101" charset="0"/>
              </a:rPr>
              <a:t>James E. Sibert, </a:t>
            </a:r>
            <a:r>
              <a:rPr lang="en-US" sz="2000" dirty="0" smtClean="0">
                <a:solidFill>
                  <a:schemeClr val="bg1"/>
                </a:solidFill>
                <a:latin typeface="Avenir LT Std 35 Light" pitchFamily="-101" charset="0"/>
              </a:rPr>
              <a:t>Co-Founder</a:t>
            </a:r>
            <a:r>
              <a:rPr lang="en-US" sz="2000" dirty="0">
                <a:solidFill>
                  <a:schemeClr val="bg1"/>
                </a:solidFill>
                <a:latin typeface="Avenir LT Std 35 Light" pitchFamily="-101" charset="0"/>
              </a:rPr>
              <a:t>, CTO</a:t>
            </a:r>
          </a:p>
          <a:p>
            <a:pPr defTabSz="506413">
              <a:lnSpc>
                <a:spcPct val="95000"/>
              </a:lnSpc>
              <a:spcBef>
                <a:spcPts val="663"/>
              </a:spcBef>
              <a:buFont typeface="Wingdings 2" pitchFamily="-101" charset="2"/>
              <a:buNone/>
            </a:pPr>
            <a:r>
              <a:rPr lang="en-US" sz="2000" dirty="0">
                <a:solidFill>
                  <a:schemeClr val="bg1"/>
                </a:solidFill>
                <a:latin typeface="Avenir LT Std 35 Light" pitchFamily="-101" charset="0"/>
              </a:rPr>
              <a:t>Elaine R. Sibert, </a:t>
            </a:r>
            <a:r>
              <a:rPr lang="en-US" sz="2000" dirty="0" smtClean="0">
                <a:solidFill>
                  <a:schemeClr val="bg1"/>
                </a:solidFill>
                <a:latin typeface="Avenir LT Std 35 Light" pitchFamily="-101" charset="0"/>
              </a:rPr>
              <a:t>Co-Founder</a:t>
            </a:r>
            <a:r>
              <a:rPr lang="en-US" sz="2000" dirty="0">
                <a:solidFill>
                  <a:schemeClr val="bg1"/>
                </a:solidFill>
                <a:latin typeface="Avenir LT Std 35 Light" pitchFamily="-101" charset="0"/>
              </a:rPr>
              <a:t>, </a:t>
            </a:r>
            <a:r>
              <a:rPr lang="en-US" sz="2000" dirty="0" smtClean="0">
                <a:solidFill>
                  <a:schemeClr val="bg1"/>
                </a:solidFill>
                <a:latin typeface="Avenir LT Std 35 Light" pitchFamily="-101" charset="0"/>
              </a:rPr>
              <a:t>CEO</a:t>
            </a:r>
          </a:p>
          <a:p>
            <a:pPr defTabSz="506413">
              <a:lnSpc>
                <a:spcPct val="95000"/>
              </a:lnSpc>
              <a:spcBef>
                <a:spcPts val="663"/>
              </a:spcBef>
              <a:buFont typeface="Wingdings 2" pitchFamily="-101" charset="2"/>
              <a:buNone/>
            </a:pPr>
            <a:r>
              <a:rPr lang="en-US" sz="2000" dirty="0" smtClean="0">
                <a:solidFill>
                  <a:schemeClr val="bg1"/>
                </a:solidFill>
                <a:latin typeface="Avenir LT Std 35 Light" pitchFamily="-101" charset="0"/>
              </a:rPr>
              <a:t>Keith Brown, Board Member &amp; Advisor</a:t>
            </a:r>
          </a:p>
          <a:p>
            <a:pPr defTabSz="506413">
              <a:lnSpc>
                <a:spcPct val="95000"/>
              </a:lnSpc>
              <a:spcBef>
                <a:spcPts val="663"/>
              </a:spcBef>
              <a:buFont typeface="Wingdings 2" pitchFamily="-101" charset="2"/>
              <a:buNone/>
            </a:pPr>
            <a:endParaRPr lang="en-US" sz="2000" dirty="0">
              <a:solidFill>
                <a:schemeClr val="bg1"/>
              </a:solidFill>
              <a:latin typeface="Avenir LT Std 35 Light" pitchFamily="-101" charset="0"/>
            </a:endParaRPr>
          </a:p>
        </p:txBody>
      </p:sp>
      <p:sp>
        <p:nvSpPr>
          <p:cNvPr id="20485"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60FD2B11-30DB-244F-ABEA-ECC148B38DE1}" type="slidenum">
              <a:rPr lang="en-US" smtClean="0">
                <a:latin typeface="Times New Roman" pitchFamily="-101" charset="0"/>
                <a:ea typeface="ＭＳ Ｐゴシック" pitchFamily="-101" charset="-128"/>
                <a:cs typeface="ＭＳ Ｐゴシック" pitchFamily="-101" charset="-128"/>
              </a:rPr>
              <a:pPr/>
              <a:t>1</a:t>
            </a:fld>
            <a:endParaRPr lang="en-US" smtClean="0">
              <a:latin typeface="Times New Roman" pitchFamily="-101" charset="0"/>
              <a:ea typeface="ＭＳ Ｐゴシック" pitchFamily="-101" charset="-128"/>
              <a:cs typeface="ＭＳ Ｐゴシック" pitchFamily="-101" charset="-128"/>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Rain Systems Logo White.eps"/>
          <p:cNvPicPr>
            <a:picLocks noChangeAspect="1"/>
          </p:cNvPicPr>
          <p:nvPr/>
        </p:nvPicPr>
        <p:blipFill>
          <a:blip r:embed="rId3"/>
          <a:srcRect/>
          <a:stretch>
            <a:fillRect/>
          </a:stretch>
        </p:blipFill>
        <p:spPr bwMode="auto">
          <a:xfrm>
            <a:off x="3124200" y="2286000"/>
            <a:ext cx="3708400" cy="1612900"/>
          </a:xfrm>
          <a:prstGeom prst="rect">
            <a:avLst/>
          </a:prstGeom>
          <a:noFill/>
          <a:ln w="9525">
            <a:noFill/>
            <a:miter lim="800000"/>
            <a:headEnd/>
            <a:tailEnd/>
          </a:ln>
        </p:spPr>
      </p:pic>
      <p:sp>
        <p:nvSpPr>
          <p:cNvPr id="43011" name="Rectangle 2"/>
          <p:cNvSpPr txBox="1">
            <a:spLocks noChangeArrowheads="1"/>
          </p:cNvSpPr>
          <p:nvPr/>
        </p:nvSpPr>
        <p:spPr bwMode="auto">
          <a:xfrm>
            <a:off x="1270000" y="4191000"/>
            <a:ext cx="7772400" cy="1066800"/>
          </a:xfrm>
          <a:prstGeom prst="rect">
            <a:avLst/>
          </a:prstGeom>
          <a:noFill/>
          <a:ln w="9525">
            <a:noFill/>
            <a:miter lim="800000"/>
            <a:headEnd/>
            <a:tailEnd/>
          </a:ln>
        </p:spPr>
        <p:txBody>
          <a:bodyPr lIns="0" tIns="50799" rIns="0" bIns="0">
            <a:prstTxWarp prst="textNoShape">
              <a:avLst/>
            </a:prstTxWarp>
          </a:bodyPr>
          <a:lstStyle/>
          <a:p>
            <a:pPr algn="ctr" defTabSz="506413">
              <a:lnSpc>
                <a:spcPct val="95000"/>
              </a:lnSpc>
              <a:spcBef>
                <a:spcPts val="663"/>
              </a:spcBef>
              <a:buFont typeface="Wingdings 2" pitchFamily="-101" charset="2"/>
              <a:buNone/>
            </a:pPr>
            <a:r>
              <a:rPr lang="en-US" sz="4000">
                <a:solidFill>
                  <a:schemeClr val="bg1"/>
                </a:solidFill>
                <a:latin typeface="Avenir LT Std 55 Roman" pitchFamily="-101" charset="0"/>
              </a:rPr>
              <a:t>one drop to a wave</a:t>
            </a:r>
          </a:p>
          <a:p>
            <a:pPr defTabSz="506413">
              <a:lnSpc>
                <a:spcPct val="95000"/>
              </a:lnSpc>
              <a:spcBef>
                <a:spcPts val="663"/>
              </a:spcBef>
              <a:buFont typeface="Wingdings 2" pitchFamily="-101" charset="2"/>
              <a:buNone/>
            </a:pPr>
            <a:endParaRPr lang="en-US" sz="2000">
              <a:solidFill>
                <a:schemeClr val="bg1"/>
              </a:solidFill>
              <a:latin typeface="Avenir LT Std 55 Roman" pitchFamily="-101" charset="0"/>
            </a:endParaRPr>
          </a:p>
        </p:txBody>
      </p:sp>
      <p:sp>
        <p:nvSpPr>
          <p:cNvPr id="4301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7FCB397-F554-2741-BC0A-20881AA43039}" type="slidenum">
              <a:rPr lang="en-US" smtClean="0">
                <a:latin typeface="Times New Roman" pitchFamily="-101" charset="0"/>
                <a:ea typeface="ＭＳ Ｐゴシック" pitchFamily="-101" charset="-128"/>
                <a:cs typeface="ＭＳ Ｐゴシック" pitchFamily="-101" charset="-128"/>
              </a:rPr>
              <a:pPr/>
              <a:t>10</a:t>
            </a:fld>
            <a:endParaRPr lang="en-US" smtClean="0">
              <a:latin typeface="Times New Roman" pitchFamily="-101" charset="0"/>
              <a:ea typeface="ＭＳ Ｐゴシック" pitchFamily="-101" charset="-128"/>
              <a:cs typeface="ＭＳ Ｐゴシック" pitchFamily="-101"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584200" y="381000"/>
            <a:ext cx="7696200" cy="881063"/>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defRPr/>
            </a:pPr>
            <a:r>
              <a:rPr lang="en-US" sz="2800" dirty="0" smtClean="0">
                <a:solidFill>
                  <a:srgbClr val="FFFFFF"/>
                </a:solidFill>
                <a:latin typeface="Avenir LT Std 55 Roman"/>
                <a:cs typeface="+mn-cs"/>
              </a:rPr>
              <a:t>RAIN SYSTEMS EXECUTIVE SUMMARY</a:t>
            </a:r>
          </a:p>
          <a:p>
            <a:pPr>
              <a:lnSpc>
                <a:spcPct val="95000"/>
              </a:lnSpc>
              <a:defRPr/>
            </a:pPr>
            <a:endParaRPr lang="en-US" sz="3200" dirty="0" smtClean="0">
              <a:solidFill>
                <a:srgbClr val="FFFFFF"/>
              </a:solidFill>
              <a:latin typeface="Avenir LT Std 55 Roman"/>
              <a:cs typeface="+mn-cs"/>
            </a:endParaRPr>
          </a:p>
        </p:txBody>
      </p:sp>
      <p:pic>
        <p:nvPicPr>
          <p:cNvPr id="21507" name="Picture 3" descr="RainDrop.png"/>
          <p:cNvPicPr>
            <a:picLocks noChangeAspect="1"/>
          </p:cNvPicPr>
          <p:nvPr/>
        </p:nvPicPr>
        <p:blipFill>
          <a:blip r:embed="rId2"/>
          <a:srcRect/>
          <a:stretch>
            <a:fillRect/>
          </a:stretch>
        </p:blipFill>
        <p:spPr bwMode="auto">
          <a:xfrm>
            <a:off x="9118600" y="228600"/>
            <a:ext cx="457200" cy="622300"/>
          </a:xfrm>
          <a:prstGeom prst="rect">
            <a:avLst/>
          </a:prstGeom>
          <a:noFill/>
          <a:ln w="9525">
            <a:noFill/>
            <a:miter lim="800000"/>
            <a:headEnd/>
            <a:tailEnd/>
          </a:ln>
        </p:spPr>
      </p:pic>
      <p:sp>
        <p:nvSpPr>
          <p:cNvPr id="21508" name="Text Box 5"/>
          <p:cNvSpPr txBox="1">
            <a:spLocks noChangeArrowheads="1"/>
          </p:cNvSpPr>
          <p:nvPr/>
        </p:nvSpPr>
        <p:spPr bwMode="auto">
          <a:xfrm>
            <a:off x="584200" y="1066800"/>
            <a:ext cx="8915400" cy="6025751"/>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pPr>
            <a:endParaRPr lang="en-US" sz="1400" dirty="0" smtClean="0">
              <a:solidFill>
                <a:srgbClr val="FFFFFF"/>
              </a:solidFill>
              <a:latin typeface="Avenir LT Std 55 Roman" pitchFamily="-101" charset="0"/>
            </a:endParaRPr>
          </a:p>
          <a:p>
            <a:pPr>
              <a:lnSpc>
                <a:spcPct val="95000"/>
              </a:lnSpc>
            </a:pPr>
            <a:r>
              <a:rPr lang="en-US" sz="1800" dirty="0" smtClean="0">
                <a:solidFill>
                  <a:srgbClr val="FFFFFF"/>
                </a:solidFill>
                <a:latin typeface="Avenir LT Std 55 Roman" pitchFamily="-101" charset="0"/>
              </a:rPr>
              <a:t>Rain Systems, a Los Angeles </a:t>
            </a:r>
            <a:r>
              <a:rPr lang="en-US" sz="1800" dirty="0" err="1" smtClean="0">
                <a:solidFill>
                  <a:srgbClr val="FFFFFF"/>
                </a:solidFill>
                <a:latin typeface="Avenir LT Std 55 Roman" pitchFamily="-101" charset="0"/>
              </a:rPr>
              <a:t>Cleantech</a:t>
            </a:r>
            <a:r>
              <a:rPr lang="en-US" sz="1800" dirty="0" smtClean="0">
                <a:solidFill>
                  <a:srgbClr val="FFFFFF"/>
                </a:solidFill>
                <a:latin typeface="Avenir LT Std 55 Roman" pitchFamily="-101" charset="0"/>
              </a:rPr>
              <a:t> Incubator Portfolio Company, invented the Precision Injection Machine (PIM), a patented technology that uses water pressure to implant cross-link polymer (CLP) into turf at root level without disturbing the surface of turf.  </a:t>
            </a:r>
          </a:p>
          <a:p>
            <a:pPr>
              <a:lnSpc>
                <a:spcPct val="95000"/>
              </a:lnSpc>
            </a:pPr>
            <a:endParaRPr lang="en-US" sz="1800" dirty="0" smtClean="0">
              <a:solidFill>
                <a:srgbClr val="FFFFFF"/>
              </a:solidFill>
              <a:latin typeface="Avenir LT Std 55 Roman" pitchFamily="-101" charset="0"/>
            </a:endParaRPr>
          </a:p>
          <a:p>
            <a:pPr>
              <a:lnSpc>
                <a:spcPct val="95000"/>
              </a:lnSpc>
            </a:pPr>
            <a:r>
              <a:rPr lang="en-US" sz="1800" dirty="0" smtClean="0">
                <a:solidFill>
                  <a:srgbClr val="FFFFFF"/>
                </a:solidFill>
                <a:latin typeface="Avenir LT Std 55 Roman" pitchFamily="-101" charset="0"/>
                <a:ea typeface="Avenir LT Std 55 Roman" pitchFamily="-101" charset="0"/>
                <a:cs typeface="Avenir LT Std 55 Roman" pitchFamily="-101" charset="0"/>
              </a:rPr>
              <a:t>Once injected, CLP reduces irrigation requirements by 30 -  50 % and is effective for five years.  The Rain Systems’ treatment leaves no visible impact on lawn aesthetics - enabling golf courses, resorts, and municipalities to keep their fairways and lawns pristine in a way that is truly sustainable.</a:t>
            </a:r>
          </a:p>
          <a:p>
            <a:pPr>
              <a:lnSpc>
                <a:spcPct val="95000"/>
              </a:lnSpc>
            </a:pPr>
            <a:endParaRPr lang="en-US" sz="1800" dirty="0" smtClean="0">
              <a:solidFill>
                <a:srgbClr val="FFFFFF"/>
              </a:solidFill>
              <a:latin typeface="Avenir LT Std 55 Roman" pitchFamily="-101" charset="0"/>
            </a:endParaRPr>
          </a:p>
          <a:p>
            <a:pPr>
              <a:lnSpc>
                <a:spcPct val="95000"/>
              </a:lnSpc>
            </a:pPr>
            <a:r>
              <a:rPr lang="en-US" sz="1800" dirty="0">
                <a:solidFill>
                  <a:srgbClr val="FFFFFF"/>
                </a:solidFill>
                <a:latin typeface="Avenir LT Std 55 Roman" pitchFamily="-101" charset="0"/>
              </a:rPr>
              <a:t>Our computer controlled process enables us</a:t>
            </a:r>
            <a:r>
              <a:rPr lang="en-US" sz="1800" dirty="0" smtClean="0">
                <a:solidFill>
                  <a:srgbClr val="FFFFFF"/>
                </a:solidFill>
                <a:latin typeface="Avenir LT Std 55 Roman" pitchFamily="-101" charset="0"/>
              </a:rPr>
              <a:t> to </a:t>
            </a:r>
            <a:r>
              <a:rPr lang="en-US" sz="1800" dirty="0">
                <a:solidFill>
                  <a:srgbClr val="FFFFFF"/>
                </a:solidFill>
                <a:latin typeface="Avenir LT Std 55 Roman" pitchFamily="-101" charset="0"/>
              </a:rPr>
              <a:t>put together a custom approach to each installation site, providing the best possible solution for the use of CLP to</a:t>
            </a:r>
            <a:r>
              <a:rPr lang="en-US" sz="1800" dirty="0" smtClean="0">
                <a:solidFill>
                  <a:srgbClr val="FFFFFF"/>
                </a:solidFill>
                <a:latin typeface="Avenir LT Std 55 Roman" pitchFamily="-101" charset="0"/>
              </a:rPr>
              <a:t> conserve </a:t>
            </a:r>
            <a:r>
              <a:rPr lang="en-US" sz="1800" dirty="0">
                <a:solidFill>
                  <a:srgbClr val="FFFFFF"/>
                </a:solidFill>
                <a:latin typeface="Avenir LT Std 55 Roman" pitchFamily="-101" charset="0"/>
              </a:rPr>
              <a:t>water in turf irrigation. </a:t>
            </a:r>
          </a:p>
          <a:p>
            <a:pPr>
              <a:lnSpc>
                <a:spcPct val="95000"/>
              </a:lnSpc>
            </a:pPr>
            <a:endParaRPr lang="en-US" sz="1400" dirty="0" smtClean="0">
              <a:solidFill>
                <a:srgbClr val="FFFFFF"/>
              </a:solidFill>
              <a:latin typeface="Avenir LT Std 55 Roman" pitchFamily="-101" charset="0"/>
            </a:endParaRPr>
          </a:p>
          <a:p>
            <a:pPr>
              <a:lnSpc>
                <a:spcPct val="95000"/>
              </a:lnSpc>
            </a:pPr>
            <a:endParaRPr lang="en-US" sz="1400" dirty="0" smtClean="0">
              <a:solidFill>
                <a:srgbClr val="FFFFFF"/>
              </a:solidFill>
              <a:latin typeface="Avenir LT Std 55 Roman" pitchFamily="-101" charset="0"/>
            </a:endParaRPr>
          </a:p>
          <a:p>
            <a:pPr>
              <a:lnSpc>
                <a:spcPct val="95000"/>
              </a:lnSpc>
            </a:pPr>
            <a:endParaRPr lang="en-US" sz="1400" dirty="0">
              <a:solidFill>
                <a:srgbClr val="FFFFFF"/>
              </a:solidFill>
              <a:latin typeface="Avenir LT Std 55 Roman" pitchFamily="-101" charset="0"/>
            </a:endParaRPr>
          </a:p>
          <a:p>
            <a:pPr>
              <a:lnSpc>
                <a:spcPct val="95000"/>
              </a:lnSpc>
            </a:pPr>
            <a:endParaRPr lang="en-US" sz="1400" dirty="0">
              <a:solidFill>
                <a:srgbClr val="FFFFFF"/>
              </a:solidFill>
              <a:latin typeface="Avenir LT Std 55 Roman" pitchFamily="-101" charset="0"/>
            </a:endParaRPr>
          </a:p>
          <a:p>
            <a:pPr>
              <a:lnSpc>
                <a:spcPct val="95000"/>
              </a:lnSpc>
            </a:pPr>
            <a:endParaRPr lang="en-US" sz="1400" dirty="0">
              <a:solidFill>
                <a:srgbClr val="FFFFFF"/>
              </a:solidFill>
              <a:latin typeface="Avenir LT Std 55 Roman" pitchFamily="-101" charset="0"/>
            </a:endParaRPr>
          </a:p>
          <a:p>
            <a:pPr>
              <a:lnSpc>
                <a:spcPct val="95000"/>
              </a:lnSpc>
            </a:pPr>
            <a:endParaRPr lang="en-US" sz="1400" dirty="0">
              <a:solidFill>
                <a:srgbClr val="FFFFFF"/>
              </a:solidFill>
              <a:latin typeface="Avenir LT Std 55 Roman" pitchFamily="-101" charset="0"/>
            </a:endParaRPr>
          </a:p>
          <a:p>
            <a:pPr>
              <a:lnSpc>
                <a:spcPct val="95000"/>
              </a:lnSpc>
            </a:pPr>
            <a:endParaRPr lang="en-US" sz="2000" dirty="0">
              <a:solidFill>
                <a:srgbClr val="000000"/>
              </a:solidFill>
              <a:latin typeface="Avenir LT Std 55 Roman" pitchFamily="-101" charset="0"/>
            </a:endParaRPr>
          </a:p>
          <a:p>
            <a:pPr>
              <a:lnSpc>
                <a:spcPct val="95000"/>
              </a:lnSpc>
            </a:pPr>
            <a:endParaRPr lang="en-US" sz="2000" dirty="0">
              <a:solidFill>
                <a:srgbClr val="000000"/>
              </a:solidFill>
              <a:latin typeface="Avenir LT Std 55 Roman" pitchFamily="-101" charset="0"/>
            </a:endParaRPr>
          </a:p>
          <a:p>
            <a:pPr>
              <a:lnSpc>
                <a:spcPct val="95000"/>
              </a:lnSpc>
            </a:pPr>
            <a:endParaRPr lang="en-US" sz="2000" dirty="0">
              <a:solidFill>
                <a:srgbClr val="000000"/>
              </a:solidFill>
              <a:latin typeface="Avenir LT Std 55 Roman" pitchFamily="-101" charset="0"/>
            </a:endParaRPr>
          </a:p>
          <a:p>
            <a:pPr>
              <a:lnSpc>
                <a:spcPct val="95000"/>
              </a:lnSpc>
            </a:pPr>
            <a:endParaRPr lang="en-US" sz="2000" dirty="0">
              <a:solidFill>
                <a:srgbClr val="000000"/>
              </a:solidFill>
              <a:latin typeface="Arial" pitchFamily="-101" charset="0"/>
            </a:endParaRPr>
          </a:p>
        </p:txBody>
      </p:sp>
      <p:pic>
        <p:nvPicPr>
          <p:cNvPr id="5" name="Picture 4" descr="3716544.jpg"/>
          <p:cNvPicPr>
            <a:picLocks noChangeAspect="1"/>
          </p:cNvPicPr>
          <p:nvPr/>
        </p:nvPicPr>
        <p:blipFill>
          <a:blip r:embed="rId3"/>
          <a:stretch>
            <a:fillRect/>
          </a:stretch>
        </p:blipFill>
        <p:spPr>
          <a:xfrm>
            <a:off x="2870200" y="4953000"/>
            <a:ext cx="2206338" cy="1676400"/>
          </a:xfrm>
          <a:prstGeom prst="rect">
            <a:avLst/>
          </a:prstGeom>
          <a:effectLst>
            <a:reflection stA="50000" endPos="30000" dist="25400" dir="5400000" sy="-100000" algn="bl" rotWithShape="0"/>
          </a:effectLst>
        </p:spPr>
      </p:pic>
      <p:pic>
        <p:nvPicPr>
          <p:cNvPr id="6" name="Picture 5" descr="1960221.jpg"/>
          <p:cNvPicPr>
            <a:picLocks noChangeAspect="1"/>
          </p:cNvPicPr>
          <p:nvPr/>
        </p:nvPicPr>
        <p:blipFill>
          <a:blip r:embed="rId4"/>
          <a:stretch>
            <a:fillRect/>
          </a:stretch>
        </p:blipFill>
        <p:spPr>
          <a:xfrm>
            <a:off x="7366000" y="4953000"/>
            <a:ext cx="2133600" cy="1676400"/>
          </a:xfrm>
          <a:prstGeom prst="rect">
            <a:avLst/>
          </a:prstGeom>
          <a:effectLst>
            <a:reflection stA="40000" endPos="30000" dist="38100" dir="5400000" sy="-100000" algn="bl" rotWithShape="0"/>
          </a:effectLst>
        </p:spPr>
      </p:pic>
      <p:pic>
        <p:nvPicPr>
          <p:cNvPr id="7" name="Picture 6" descr="2207295.jpg"/>
          <p:cNvPicPr>
            <a:picLocks noChangeAspect="1"/>
          </p:cNvPicPr>
          <p:nvPr/>
        </p:nvPicPr>
        <p:blipFill>
          <a:blip r:embed="rId5"/>
          <a:stretch>
            <a:fillRect/>
          </a:stretch>
        </p:blipFill>
        <p:spPr>
          <a:xfrm>
            <a:off x="5156200" y="4953000"/>
            <a:ext cx="2110339" cy="1676400"/>
          </a:xfrm>
          <a:prstGeom prst="rect">
            <a:avLst/>
          </a:prstGeom>
          <a:effectLst>
            <a:reflection stA="40000" endPos="30000" dist="38100" dir="5400000" sy="-100000" algn="bl" rotWithShape="0"/>
          </a:effectLst>
        </p:spPr>
      </p:pic>
      <p:pic>
        <p:nvPicPr>
          <p:cNvPr id="8" name="Picture 7" descr="IMG_2085 2.JPG"/>
          <p:cNvPicPr>
            <a:picLocks noChangeAspect="1"/>
          </p:cNvPicPr>
          <p:nvPr/>
        </p:nvPicPr>
        <p:blipFill>
          <a:blip r:embed="rId6"/>
          <a:srcRect t="21094" b="21094"/>
          <a:stretch>
            <a:fillRect/>
          </a:stretch>
        </p:blipFill>
        <p:spPr>
          <a:xfrm>
            <a:off x="584200" y="4950863"/>
            <a:ext cx="2209800" cy="1703410"/>
          </a:xfrm>
          <a:prstGeom prst="rect">
            <a:avLst/>
          </a:prstGeom>
          <a:effectLst>
            <a:reflection stA="50000" endPos="30000" dist="12700" dir="5400000" sy="-100000" algn="bl" rotWithShape="0"/>
          </a:effectLst>
        </p:spPr>
      </p:pic>
      <p:sp>
        <p:nvSpPr>
          <p:cNvPr id="21513"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16DA05C-19D8-3647-87BF-F1AC40684855}" type="slidenum">
              <a:rPr lang="en-US" smtClean="0">
                <a:latin typeface="Times New Roman" pitchFamily="-101" charset="0"/>
                <a:ea typeface="ＭＳ Ｐゴシック" pitchFamily="-101" charset="-128"/>
                <a:cs typeface="ＭＳ Ｐゴシック" pitchFamily="-101" charset="-128"/>
              </a:rPr>
              <a:pPr/>
              <a:t>2</a:t>
            </a:fld>
            <a:endParaRPr lang="en-US" smtClean="0">
              <a:latin typeface="Times New Roman" pitchFamily="-101" charset="0"/>
              <a:ea typeface="ＭＳ Ｐゴシック" pitchFamily="-101" charset="-128"/>
              <a:cs typeface="ＭＳ Ｐゴシック" pitchFamily="-101"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G_2085 3.JPG"/>
          <p:cNvPicPr>
            <a:picLocks noGrp="1" noChangeAspect="1"/>
          </p:cNvPicPr>
          <p:nvPr>
            <p:ph idx="1"/>
          </p:nvPr>
        </p:nvPicPr>
        <p:blipFill>
          <a:blip r:embed="rId2"/>
          <a:srcRect t="7031" b="7031"/>
          <a:stretch>
            <a:fillRect/>
          </a:stretch>
        </p:blipFill>
        <p:spPr>
          <a:xfrm>
            <a:off x="431800" y="1523962"/>
            <a:ext cx="4267200" cy="4890335"/>
          </a:xfrm>
        </p:spPr>
      </p:pic>
      <p:sp>
        <p:nvSpPr>
          <p:cNvPr id="30723" name="TextBox 2"/>
          <p:cNvSpPr txBox="1">
            <a:spLocks noChangeArrowheads="1"/>
          </p:cNvSpPr>
          <p:nvPr/>
        </p:nvSpPr>
        <p:spPr bwMode="auto">
          <a:xfrm>
            <a:off x="660400" y="533400"/>
            <a:ext cx="9067800" cy="461665"/>
          </a:xfrm>
          <a:prstGeom prst="rect">
            <a:avLst/>
          </a:prstGeom>
          <a:noFill/>
          <a:ln w="9525">
            <a:noFill/>
            <a:miter lim="800000"/>
            <a:headEnd/>
            <a:tailEnd/>
          </a:ln>
        </p:spPr>
        <p:txBody>
          <a:bodyPr lIns="91435" rIns="91435">
            <a:prstTxWarp prst="textNoShape">
              <a:avLst/>
            </a:prstTxWarp>
            <a:spAutoFit/>
          </a:bodyPr>
          <a:lstStyle/>
          <a:p>
            <a:r>
              <a:rPr lang="en-US" dirty="0" smtClean="0">
                <a:solidFill>
                  <a:srgbClr val="FFFFFF"/>
                </a:solidFill>
                <a:latin typeface="Avenir Book"/>
                <a:cs typeface="Avenir Book"/>
              </a:rPr>
              <a:t>PRECISION INJECTION MACHINE (PIM I)</a:t>
            </a:r>
            <a:endParaRPr lang="en-US" dirty="0">
              <a:solidFill>
                <a:srgbClr val="FFFFFF"/>
              </a:solidFill>
              <a:latin typeface="Avenir Book"/>
              <a:cs typeface="Avenir Book"/>
            </a:endParaRPr>
          </a:p>
        </p:txBody>
      </p:sp>
      <p:pic>
        <p:nvPicPr>
          <p:cNvPr id="30724" name="Picture 4" descr="RainDrop.png"/>
          <p:cNvPicPr>
            <a:picLocks noChangeAspect="1"/>
          </p:cNvPicPr>
          <p:nvPr/>
        </p:nvPicPr>
        <p:blipFill>
          <a:blip r:embed="rId3"/>
          <a:srcRect/>
          <a:stretch>
            <a:fillRect/>
          </a:stretch>
        </p:blipFill>
        <p:spPr bwMode="auto">
          <a:xfrm>
            <a:off x="9194800" y="606425"/>
            <a:ext cx="457200" cy="6223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A702C89A-10CA-E349-B788-05F59C6086E4}" type="slidenum">
              <a:rPr lang="en-US" smtClean="0"/>
              <a:pPr>
                <a:defRPr/>
              </a:pPr>
              <a:t>3</a:t>
            </a:fld>
            <a:endParaRPr lang="en-US" dirty="0"/>
          </a:p>
        </p:txBody>
      </p:sp>
      <p:sp>
        <p:nvSpPr>
          <p:cNvPr id="7" name="TextBox 6"/>
          <p:cNvSpPr txBox="1"/>
          <p:nvPr/>
        </p:nvSpPr>
        <p:spPr>
          <a:xfrm>
            <a:off x="4699000" y="1524000"/>
            <a:ext cx="4800600" cy="4247317"/>
          </a:xfrm>
          <a:prstGeom prst="rect">
            <a:avLst/>
          </a:prstGeom>
          <a:noFill/>
        </p:spPr>
        <p:txBody>
          <a:bodyPr wrap="square" rtlCol="0">
            <a:spAutoFit/>
          </a:bodyPr>
          <a:lstStyle/>
          <a:p>
            <a:r>
              <a:rPr lang="en-US" sz="1600" dirty="0" smtClean="0">
                <a:solidFill>
                  <a:srgbClr val="FFFFFF"/>
                </a:solidFill>
                <a:latin typeface="Avenir LT Std 55 Roman"/>
                <a:cs typeface="Avenir LT Std 55 Roman"/>
              </a:rPr>
              <a:t>Our Precision Injection Machine (PIM) uses a unique, innovative process that maintains pristine turf conditions while injecting cross-link polymer (CLP) into the ground. </a:t>
            </a:r>
          </a:p>
          <a:p>
            <a:endParaRPr lang="en-US" sz="1600" dirty="0" smtClean="0">
              <a:solidFill>
                <a:srgbClr val="FFFFFF"/>
              </a:solidFill>
              <a:latin typeface="Avenir LT Std 55 Roman"/>
              <a:cs typeface="Avenir LT Std 55 Roman"/>
            </a:endParaRPr>
          </a:p>
          <a:p>
            <a:r>
              <a:rPr lang="en-US" sz="1600" dirty="0" smtClean="0">
                <a:solidFill>
                  <a:srgbClr val="FFFFFF"/>
                </a:solidFill>
                <a:latin typeface="Avenir LT Std 55 Roman"/>
                <a:cs typeface="Avenir LT Std 55 Roman"/>
              </a:rPr>
              <a:t>Through preliminary data samples, we are able to take into account the type of turf, soil and depth of grass roots. We are then able to put together a custom approach to each installation site.  </a:t>
            </a:r>
          </a:p>
          <a:p>
            <a:endParaRPr lang="en-US" sz="1600" dirty="0" smtClean="0">
              <a:solidFill>
                <a:srgbClr val="FFFFFF"/>
              </a:solidFill>
              <a:latin typeface="Avenir LT Std 55 Roman"/>
              <a:cs typeface="Avenir LT Std 55 Roman"/>
            </a:endParaRPr>
          </a:p>
          <a:p>
            <a:r>
              <a:rPr lang="en-US" sz="1600" dirty="0" smtClean="0">
                <a:solidFill>
                  <a:srgbClr val="FFFFFF"/>
                </a:solidFill>
                <a:latin typeface="Avenir LT Std 55 Roman"/>
                <a:cs typeface="Avenir LT Std 55 Roman"/>
              </a:rPr>
              <a:t>Using pinpoint water injection points, our system is the first to offer a precise and computer controlled approach.  We can adjust spacing of injection points, as well as volume of CLP at a specific depth, targeting the root level.  </a:t>
            </a:r>
          </a:p>
          <a:p>
            <a:endParaRPr lang="en-US" sz="1600" dirty="0" smtClean="0">
              <a:solidFill>
                <a:srgbClr val="FFFFFF"/>
              </a:solidFill>
              <a:latin typeface="Avenir LT Std 55 Roman"/>
              <a:cs typeface="Avenir LT Std 55 Roman"/>
            </a:endParaRPr>
          </a:p>
          <a:p>
            <a:r>
              <a:rPr lang="en-US" sz="1400" dirty="0" smtClean="0">
                <a:solidFill>
                  <a:srgbClr val="FFFFFF"/>
                </a:solidFill>
                <a:latin typeface="Avenir LT Std 55 Roman"/>
                <a:cs typeface="Avenir LT Std 55 Roman"/>
              </a:rPr>
              <a:t> </a:t>
            </a:r>
            <a:endParaRPr lang="en-US" sz="1400" dirty="0">
              <a:latin typeface="Avenir LT Std 55 Roman"/>
              <a:cs typeface="Avenir LT Std 55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2"/>
          <p:cNvSpPr txBox="1">
            <a:spLocks noChangeArrowheads="1"/>
          </p:cNvSpPr>
          <p:nvPr/>
        </p:nvSpPr>
        <p:spPr bwMode="auto">
          <a:xfrm>
            <a:off x="660400" y="533400"/>
            <a:ext cx="9067800" cy="461665"/>
          </a:xfrm>
          <a:prstGeom prst="rect">
            <a:avLst/>
          </a:prstGeom>
          <a:noFill/>
          <a:ln w="9525">
            <a:noFill/>
            <a:miter lim="800000"/>
            <a:headEnd/>
            <a:tailEnd/>
          </a:ln>
        </p:spPr>
        <p:txBody>
          <a:bodyPr lIns="91435" rIns="91435">
            <a:prstTxWarp prst="textNoShape">
              <a:avLst/>
            </a:prstTxWarp>
            <a:spAutoFit/>
          </a:bodyPr>
          <a:lstStyle/>
          <a:p>
            <a:r>
              <a:rPr lang="en-US" dirty="0" smtClean="0">
                <a:solidFill>
                  <a:srgbClr val="FFFFFF"/>
                </a:solidFill>
                <a:latin typeface="Avenir Book"/>
                <a:cs typeface="Avenir Book"/>
              </a:rPr>
              <a:t>CROSS-LINK POLYMERS</a:t>
            </a:r>
            <a:endParaRPr lang="en-US" dirty="0">
              <a:solidFill>
                <a:srgbClr val="FFFFFF"/>
              </a:solidFill>
              <a:latin typeface="Avenir Book"/>
              <a:cs typeface="Avenir Book"/>
            </a:endParaRPr>
          </a:p>
        </p:txBody>
      </p:sp>
      <p:pic>
        <p:nvPicPr>
          <p:cNvPr id="30724" name="Picture 4" descr="RainDrop.png"/>
          <p:cNvPicPr>
            <a:picLocks noChangeAspect="1"/>
          </p:cNvPicPr>
          <p:nvPr/>
        </p:nvPicPr>
        <p:blipFill>
          <a:blip r:embed="rId2"/>
          <a:srcRect/>
          <a:stretch>
            <a:fillRect/>
          </a:stretch>
        </p:blipFill>
        <p:spPr bwMode="auto">
          <a:xfrm>
            <a:off x="9194800" y="228600"/>
            <a:ext cx="457200" cy="6223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A702C89A-10CA-E349-B788-05F59C6086E4}" type="slidenum">
              <a:rPr lang="en-US" smtClean="0"/>
              <a:pPr>
                <a:defRPr/>
              </a:pPr>
              <a:t>4</a:t>
            </a:fld>
            <a:endParaRPr lang="en-US" dirty="0"/>
          </a:p>
        </p:txBody>
      </p:sp>
      <p:pic>
        <p:nvPicPr>
          <p:cNvPr id="8" name="Content Placeholder 7" descr="IMG_2150.JPG"/>
          <p:cNvPicPr>
            <a:picLocks noGrp="1" noChangeAspect="1"/>
          </p:cNvPicPr>
          <p:nvPr>
            <p:ph idx="1"/>
          </p:nvPr>
        </p:nvPicPr>
        <p:blipFill>
          <a:blip r:embed="rId3"/>
          <a:srcRect l="6410" t="-58838" r="6410" b="-58838"/>
          <a:stretch>
            <a:fillRect/>
          </a:stretch>
        </p:blipFill>
        <p:spPr>
          <a:xfrm flipH="1">
            <a:off x="508000" y="457200"/>
            <a:ext cx="2246844" cy="4191000"/>
          </a:xfrm>
        </p:spPr>
      </p:pic>
      <p:sp>
        <p:nvSpPr>
          <p:cNvPr id="6" name="TextBox 5"/>
          <p:cNvSpPr txBox="1"/>
          <p:nvPr/>
        </p:nvSpPr>
        <p:spPr>
          <a:xfrm>
            <a:off x="2870200" y="1279805"/>
            <a:ext cx="6781800" cy="6124752"/>
          </a:xfrm>
          <a:prstGeom prst="rect">
            <a:avLst/>
          </a:prstGeom>
          <a:noFill/>
        </p:spPr>
        <p:txBody>
          <a:bodyPr wrap="square" rtlCol="0">
            <a:spAutoFit/>
          </a:bodyPr>
          <a:lstStyle/>
          <a:p>
            <a:pPr>
              <a:buFont typeface="Wingdings 2" charset="2"/>
              <a:buNone/>
              <a:defRPr/>
            </a:pPr>
            <a:r>
              <a:rPr lang="en-US" sz="1400" dirty="0" smtClean="0">
                <a:solidFill>
                  <a:srgbClr val="FFFFFF"/>
                </a:solidFill>
                <a:latin typeface="Avenir LT Std 55 Roman"/>
                <a:cs typeface="Avenir LT Std 55 Roman"/>
              </a:rPr>
              <a:t>Cross-link polymers (CLP) were developed decades ago as an environmentally-friendly, relatively low-cost technology to help landscapers reduce irrigation demands by creating a sub-surface water storage system. These soil amendments were designed to help store water and hold nutrients within the ground until needed.   CLP retains the water that is normally lost in evaporation and drainage, while providing plants with access to a source of moisture when the soil becomes dry. This helps to maintain consistent moisture levels, even between watering, and also helps plants survive temporary periods of drought.</a:t>
            </a:r>
          </a:p>
          <a:p>
            <a:pPr>
              <a:buFont typeface="Wingdings 2" charset="2"/>
              <a:buNone/>
              <a:defRPr/>
            </a:pPr>
            <a:endParaRPr lang="en-US" sz="1400" dirty="0" smtClean="0">
              <a:solidFill>
                <a:srgbClr val="FFFFFF"/>
              </a:solidFill>
              <a:latin typeface="Avenir LT Std 55 Roman"/>
              <a:cs typeface="Avenir LT Std 55 Roman"/>
            </a:endParaRPr>
          </a:p>
          <a:p>
            <a:pPr>
              <a:buFont typeface="Wingdings 2" charset="2"/>
              <a:buNone/>
              <a:defRPr/>
            </a:pPr>
            <a:r>
              <a:rPr lang="en-US" sz="1400" dirty="0" smtClean="0">
                <a:solidFill>
                  <a:srgbClr val="FFFFFF"/>
                </a:solidFill>
                <a:latin typeface="Avenir LT Std 55 Roman"/>
                <a:cs typeface="Avenir LT Std 55 Roman"/>
              </a:rPr>
              <a:t>	</a:t>
            </a:r>
          </a:p>
          <a:p>
            <a:pPr>
              <a:buFontTx/>
              <a:buChar char="-"/>
              <a:defRPr/>
            </a:pPr>
            <a:r>
              <a:rPr lang="en-US" sz="1400" dirty="0" smtClean="0">
                <a:solidFill>
                  <a:srgbClr val="FFFFFF"/>
                </a:solidFill>
                <a:latin typeface="Avenir LT Std 55 Roman"/>
                <a:cs typeface="Avenir LT Std 55 Roman"/>
              </a:rPr>
              <a:t>  When dry CLP are granular</a:t>
            </a:r>
          </a:p>
          <a:p>
            <a:pPr>
              <a:buFontTx/>
              <a:buChar char="-"/>
              <a:defRPr/>
            </a:pPr>
            <a:r>
              <a:rPr lang="en-US" sz="1400" dirty="0" smtClean="0">
                <a:solidFill>
                  <a:srgbClr val="FFFFFF"/>
                </a:solidFill>
                <a:latin typeface="Avenir LT Std 55 Roman"/>
                <a:cs typeface="Avenir LT Std 55 Roman"/>
              </a:rPr>
              <a:t>  Once hydrated,  they expand into hydrogel</a:t>
            </a:r>
          </a:p>
          <a:p>
            <a:pPr>
              <a:buFontTx/>
              <a:buChar char="-"/>
              <a:defRPr/>
            </a:pPr>
            <a:r>
              <a:rPr lang="en-US" sz="1400" dirty="0" smtClean="0">
                <a:solidFill>
                  <a:srgbClr val="FFFFFF"/>
                </a:solidFill>
                <a:latin typeface="Avenir LT Std 55 Roman"/>
                <a:cs typeface="Avenir LT Std 55 Roman"/>
              </a:rPr>
              <a:t> The water stored in the hydrogel is gradually released back into the soil, right where it is needed – at root level</a:t>
            </a:r>
          </a:p>
          <a:p>
            <a:pPr>
              <a:buFontTx/>
              <a:buChar char="-"/>
              <a:defRPr/>
            </a:pPr>
            <a:r>
              <a:rPr lang="en-US" sz="1400" dirty="0" smtClean="0">
                <a:solidFill>
                  <a:srgbClr val="FFFFFF"/>
                </a:solidFill>
                <a:latin typeface="Avenir LT Std 55 Roman"/>
                <a:cs typeface="Avenir LT Std 55 Roman"/>
              </a:rPr>
              <a:t> EPA tested </a:t>
            </a:r>
          </a:p>
          <a:p>
            <a:pPr>
              <a:buFontTx/>
              <a:buChar char="-"/>
              <a:defRPr/>
            </a:pPr>
            <a:r>
              <a:rPr lang="en-US" sz="1400" dirty="0" smtClean="0">
                <a:solidFill>
                  <a:srgbClr val="FFFFFF"/>
                </a:solidFill>
                <a:latin typeface="Avenir LT Std 55 Roman"/>
                <a:cs typeface="Avenir LT Std 55 Roman"/>
              </a:rPr>
              <a:t> Environmentally safe</a:t>
            </a:r>
          </a:p>
          <a:p>
            <a:pPr>
              <a:buFontTx/>
              <a:buChar char="-"/>
              <a:defRPr/>
            </a:pPr>
            <a:r>
              <a:rPr lang="en-US" sz="1400" dirty="0" smtClean="0">
                <a:solidFill>
                  <a:srgbClr val="FFFFFF"/>
                </a:solidFill>
                <a:latin typeface="Avenir LT Std 55 Roman"/>
                <a:cs typeface="Avenir LT Std 55 Roman"/>
              </a:rPr>
              <a:t> Effective up to 5 years</a:t>
            </a:r>
          </a:p>
          <a:p>
            <a:pPr>
              <a:buFontTx/>
              <a:buChar char="-"/>
              <a:defRPr/>
            </a:pPr>
            <a:r>
              <a:rPr lang="en-US" sz="1400" dirty="0" smtClean="0">
                <a:solidFill>
                  <a:srgbClr val="FFFFFF"/>
                </a:solidFill>
                <a:latin typeface="Avenir LT Std 55 Roman"/>
                <a:cs typeface="Avenir LT Std 55 Roman"/>
              </a:rPr>
              <a:t> 100% biodegradable</a:t>
            </a:r>
          </a:p>
          <a:p>
            <a:pPr>
              <a:buFontTx/>
              <a:buChar char="-"/>
              <a:defRPr/>
            </a:pPr>
            <a:r>
              <a:rPr lang="en-US" sz="1400" dirty="0" smtClean="0">
                <a:solidFill>
                  <a:srgbClr val="FFFFFF"/>
                </a:solidFill>
                <a:latin typeface="Avenir LT Std 55 Roman"/>
                <a:cs typeface="Avenir LT Std 55 Roman"/>
              </a:rPr>
              <a:t> Biodegrades into carbon dioxide, water and small amounts of nitrogen, which are beneficial to soil. </a:t>
            </a:r>
          </a:p>
          <a:p>
            <a:pPr>
              <a:defRPr/>
            </a:pPr>
            <a:endParaRPr lang="en-US" sz="1400" dirty="0" smtClean="0">
              <a:solidFill>
                <a:srgbClr val="FFFFFF"/>
              </a:solidFill>
              <a:latin typeface="Avenir LT Std 55 Roman"/>
              <a:cs typeface="Avenir LT Std 55 Roman"/>
            </a:endParaRPr>
          </a:p>
          <a:p>
            <a:r>
              <a:rPr lang="en-US" sz="1400" b="1" u="sng" dirty="0" smtClean="0">
                <a:solidFill>
                  <a:srgbClr val="FFFFFF"/>
                </a:solidFill>
                <a:latin typeface="Avenir LT Std 55 Roman"/>
                <a:cs typeface="Avenir LT Std 55 Roman"/>
              </a:rPr>
              <a:t>Soil Moist</a:t>
            </a:r>
          </a:p>
          <a:p>
            <a:r>
              <a:rPr lang="en-US" sz="1400" dirty="0" smtClean="0">
                <a:solidFill>
                  <a:srgbClr val="FFFFFF"/>
                </a:solidFill>
                <a:latin typeface="Avenir LT Std 55 Roman"/>
                <a:cs typeface="Avenir LT Std 55 Roman"/>
                <a:hlinkClick r:id="rId4"/>
              </a:rPr>
              <a:t>http://www.soilmoist.com/products/golf-courses.php</a:t>
            </a:r>
            <a:endParaRPr lang="en-US" sz="1400" dirty="0" smtClean="0">
              <a:solidFill>
                <a:srgbClr val="FFFFFF"/>
              </a:solidFill>
              <a:latin typeface="Avenir LT Std 55 Roman"/>
              <a:cs typeface="Avenir LT Std 55 Roman"/>
            </a:endParaRPr>
          </a:p>
          <a:p>
            <a:endParaRPr lang="en-US" sz="1400" dirty="0" smtClean="0">
              <a:solidFill>
                <a:srgbClr val="FFFFFF"/>
              </a:solidFill>
              <a:latin typeface="Avenir LT Std 55 Roman"/>
              <a:cs typeface="Avenir LT Std 55 Roman"/>
            </a:endParaRPr>
          </a:p>
          <a:p>
            <a:r>
              <a:rPr lang="en-US" sz="1400" dirty="0" smtClean="0">
                <a:solidFill>
                  <a:srgbClr val="FFFFFF"/>
                </a:solidFill>
                <a:latin typeface="Avenir LT Std 55 Roman"/>
                <a:cs typeface="Avenir LT Std 55 Roman"/>
                <a:hlinkClick r:id="rId5"/>
              </a:rPr>
              <a:t>http://www.soilmoist.com/forms/JRMForm-144_REVISED2010.pdf</a:t>
            </a:r>
            <a:endParaRPr lang="en-US" sz="1400" dirty="0" smtClean="0">
              <a:solidFill>
                <a:srgbClr val="FFFFFF"/>
              </a:solidFill>
              <a:latin typeface="Avenir LT Std 55 Roman"/>
              <a:cs typeface="Avenir LT Std 55 Roman"/>
            </a:endParaRPr>
          </a:p>
          <a:p>
            <a:endParaRPr lang="en-US" sz="1400" dirty="0" smtClean="0">
              <a:solidFill>
                <a:srgbClr val="FFFFFF"/>
              </a:solidFill>
              <a:latin typeface="Avenir LT Std 55 Roman"/>
              <a:cs typeface="Avenir LT Std 55 Roman"/>
            </a:endParaRPr>
          </a:p>
          <a:p>
            <a:pPr>
              <a:buFont typeface="Wingdings 2" charset="2"/>
              <a:buNone/>
              <a:defRPr/>
            </a:pPr>
            <a:endParaRPr lang="en-US" sz="1400" dirty="0" smtClean="0">
              <a:solidFill>
                <a:srgbClr val="FFFFFF"/>
              </a:solidFill>
              <a:latin typeface="Avenir LT Std 55 Roman"/>
              <a:cs typeface="Avenir LT Std 55 Roman"/>
            </a:endParaRPr>
          </a:p>
          <a:p>
            <a:pPr>
              <a:buFont typeface="Wingdings 2" charset="2"/>
              <a:buNone/>
              <a:defRPr/>
            </a:pPr>
            <a:r>
              <a:rPr lang="en-US" sz="1400" dirty="0" smtClean="0">
                <a:solidFill>
                  <a:srgbClr val="FFFFFF"/>
                </a:solidFill>
                <a:latin typeface="Avenir LT Std 55 Roman"/>
                <a:cs typeface="Avenir LT Std 55 Roman"/>
              </a:rPr>
              <a:t>	</a:t>
            </a:r>
            <a:endParaRPr lang="en-US" sz="1400" dirty="0">
              <a:solidFill>
                <a:srgbClr val="FFFFFF"/>
              </a:solidFill>
              <a:latin typeface="Avenir LT Std 55 Roman"/>
              <a:cs typeface="Avenir LT Std 55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2"/>
          <p:cNvSpPr txBox="1">
            <a:spLocks noChangeArrowheads="1"/>
          </p:cNvSpPr>
          <p:nvPr/>
        </p:nvSpPr>
        <p:spPr bwMode="auto">
          <a:xfrm>
            <a:off x="660400" y="228600"/>
            <a:ext cx="9067800" cy="584200"/>
          </a:xfrm>
          <a:prstGeom prst="rect">
            <a:avLst/>
          </a:prstGeom>
          <a:noFill/>
          <a:ln w="9525">
            <a:noFill/>
            <a:miter lim="800000"/>
            <a:headEnd/>
            <a:tailEnd/>
          </a:ln>
        </p:spPr>
        <p:txBody>
          <a:bodyPr lIns="91435" rIns="91435">
            <a:prstTxWarp prst="textNoShape">
              <a:avLst/>
            </a:prstTxWarp>
            <a:spAutoFit/>
          </a:bodyPr>
          <a:lstStyle/>
          <a:p>
            <a:r>
              <a:rPr lang="en-US" sz="3200">
                <a:solidFill>
                  <a:srgbClr val="FFFFFF"/>
                </a:solidFill>
                <a:latin typeface="Avenir LT Std 55 Roman" pitchFamily="-101" charset="0"/>
              </a:rPr>
              <a:t>PILOT GOALS &amp; OBJECTIVES</a:t>
            </a:r>
          </a:p>
        </p:txBody>
      </p:sp>
      <p:pic>
        <p:nvPicPr>
          <p:cNvPr id="46083" name="Picture 4" descr="RainDrop.png"/>
          <p:cNvPicPr>
            <a:picLocks noChangeAspect="1"/>
          </p:cNvPicPr>
          <p:nvPr/>
        </p:nvPicPr>
        <p:blipFill>
          <a:blip r:embed="rId2"/>
          <a:srcRect/>
          <a:stretch>
            <a:fillRect/>
          </a:stretch>
        </p:blipFill>
        <p:spPr bwMode="auto">
          <a:xfrm>
            <a:off x="9194800" y="304800"/>
            <a:ext cx="457200" cy="622300"/>
          </a:xfrm>
          <a:prstGeom prst="rect">
            <a:avLst/>
          </a:prstGeom>
          <a:noFill/>
          <a:ln w="9525">
            <a:noFill/>
            <a:miter lim="800000"/>
            <a:headEnd/>
            <a:tailEnd/>
          </a:ln>
        </p:spPr>
      </p:pic>
      <p:sp>
        <p:nvSpPr>
          <p:cNvPr id="46113"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2F639A9-582F-3649-8E72-531795D55109}" type="slidenum">
              <a:rPr lang="en-US" smtClean="0">
                <a:latin typeface="Times New Roman" pitchFamily="-101" charset="0"/>
                <a:ea typeface="ＭＳ Ｐゴシック" pitchFamily="-101" charset="-128"/>
                <a:cs typeface="ＭＳ Ｐゴシック" pitchFamily="-101" charset="-128"/>
              </a:rPr>
              <a:pPr/>
              <a:t>5</a:t>
            </a:fld>
            <a:endParaRPr lang="en-US" smtClean="0">
              <a:latin typeface="Times New Roman" pitchFamily="-101" charset="0"/>
              <a:ea typeface="ＭＳ Ｐゴシック" pitchFamily="-101" charset="-128"/>
              <a:cs typeface="ＭＳ Ｐゴシック" pitchFamily="-101" charset="-128"/>
            </a:endParaRPr>
          </a:p>
        </p:txBody>
      </p:sp>
      <p:graphicFrame>
        <p:nvGraphicFramePr>
          <p:cNvPr id="8" name="Content Placeholder 7"/>
          <p:cNvGraphicFramePr>
            <a:graphicFrameLocks noGrp="1"/>
          </p:cNvGraphicFramePr>
          <p:nvPr>
            <p:ph idx="1"/>
          </p:nvPr>
        </p:nvGraphicFramePr>
        <p:xfrm>
          <a:off x="812800" y="990600"/>
          <a:ext cx="8381999" cy="5867400"/>
        </p:xfrm>
        <a:graphic>
          <a:graphicData uri="http://schemas.openxmlformats.org/drawingml/2006/table">
            <a:tbl>
              <a:tblPr/>
              <a:tblGrid>
                <a:gridCol w="8381999"/>
              </a:tblGrid>
              <a:tr h="234696">
                <a:tc>
                  <a:txBody>
                    <a:bodyPr/>
                    <a:lstStyle/>
                    <a:p>
                      <a:pPr algn="l" fontAlgn="b"/>
                      <a:r>
                        <a:rPr lang="en-US" sz="1200" b="0" i="0" u="none" strike="noStrike">
                          <a:solidFill>
                            <a:srgbClr val="FFFFFF"/>
                          </a:solidFill>
                          <a:latin typeface="Helvetica Neue"/>
                        </a:rPr>
                        <a:t>Goals &amp; Objectives</a:t>
                      </a:r>
                    </a:p>
                  </a:txBody>
                  <a:tcPr marL="6929" marR="6929" marT="6929" marB="0" anchor="b">
                    <a:lnL>
                      <a:noFill/>
                    </a:lnL>
                    <a:lnR>
                      <a:noFill/>
                    </a:lnR>
                    <a:lnT>
                      <a:noFill/>
                    </a:lnT>
                    <a:lnB>
                      <a:noFill/>
                    </a:lnB>
                  </a:tcPr>
                </a:tc>
              </a:tr>
              <a:tr h="234696">
                <a:tc>
                  <a:txBody>
                    <a:bodyPr/>
                    <a:lstStyle/>
                    <a:p>
                      <a:pPr algn="l" fontAlgn="b"/>
                      <a:r>
                        <a:rPr lang="en-US" sz="1200" b="0" i="0" u="none" strike="noStrike">
                          <a:solidFill>
                            <a:srgbClr val="FFFFFF"/>
                          </a:solidFill>
                          <a:latin typeface="Helvetica Neue"/>
                        </a:rPr>
                        <a:t>1.  Proof that our prototype installs the polymer into the ground.</a:t>
                      </a:r>
                    </a:p>
                  </a:txBody>
                  <a:tcPr marL="6929" marR="6929" marT="6929" marB="0" anchor="b">
                    <a:lnL>
                      <a:noFill/>
                    </a:lnL>
                    <a:lnR>
                      <a:noFill/>
                    </a:lnR>
                    <a:lnT>
                      <a:noFill/>
                    </a:lnT>
                    <a:lnB>
                      <a:noFill/>
                    </a:lnB>
                  </a:tcPr>
                </a:tc>
              </a:tr>
              <a:tr h="234696">
                <a:tc>
                  <a:txBody>
                    <a:bodyPr/>
                    <a:lstStyle/>
                    <a:p>
                      <a:pPr algn="l" fontAlgn="b"/>
                      <a:r>
                        <a:rPr lang="en-US" sz="1200" b="0" i="0" u="none" strike="noStrike" dirty="0">
                          <a:solidFill>
                            <a:srgbClr val="FFFFFF"/>
                          </a:solidFill>
                          <a:latin typeface="Helvetica Neue"/>
                        </a:rPr>
                        <a:t>2. </a:t>
                      </a:r>
                      <a:r>
                        <a:rPr lang="en-US" sz="1200" b="0" i="0" u="none" strike="noStrike" dirty="0" smtClean="0">
                          <a:solidFill>
                            <a:srgbClr val="FFFFFF"/>
                          </a:solidFill>
                          <a:latin typeface="Helvetica Neue"/>
                        </a:rPr>
                        <a:t> Determine</a:t>
                      </a:r>
                      <a:r>
                        <a:rPr lang="en-US" sz="1200" b="0" i="0" u="none" strike="noStrike" baseline="0" dirty="0" smtClean="0">
                          <a:solidFill>
                            <a:srgbClr val="FFFFFF"/>
                          </a:solidFill>
                          <a:latin typeface="Helvetica Neue"/>
                        </a:rPr>
                        <a:t> exact amount of </a:t>
                      </a:r>
                      <a:r>
                        <a:rPr lang="en-US" sz="1200" b="0" i="0" u="none" strike="noStrike" dirty="0" smtClean="0">
                          <a:solidFill>
                            <a:srgbClr val="FFFFFF"/>
                          </a:solidFill>
                          <a:latin typeface="Helvetica Neue"/>
                        </a:rPr>
                        <a:t>product </a:t>
                      </a:r>
                      <a:r>
                        <a:rPr lang="en-US" sz="1200" b="0" i="0" u="none" strike="noStrike" dirty="0">
                          <a:solidFill>
                            <a:srgbClr val="FFFFFF"/>
                          </a:solidFill>
                          <a:latin typeface="Helvetica Neue"/>
                        </a:rPr>
                        <a:t>we need to install to achieve the proper results.</a:t>
                      </a:r>
                    </a:p>
                  </a:txBody>
                  <a:tcPr marL="6929" marR="6929" marT="6929" marB="0" anchor="b">
                    <a:lnL>
                      <a:noFill/>
                    </a:lnL>
                    <a:lnR>
                      <a:noFill/>
                    </a:lnR>
                    <a:lnT>
                      <a:noFill/>
                    </a:lnT>
                    <a:lnB>
                      <a:noFill/>
                    </a:lnB>
                  </a:tcPr>
                </a:tc>
              </a:tr>
              <a:tr h="234696">
                <a:tc>
                  <a:txBody>
                    <a:bodyPr/>
                    <a:lstStyle/>
                    <a:p>
                      <a:pPr algn="l" fontAlgn="b"/>
                      <a:r>
                        <a:rPr lang="en-US" sz="1200" b="0" i="0" u="none" strike="noStrike" dirty="0">
                          <a:solidFill>
                            <a:srgbClr val="FFFFFF"/>
                          </a:solidFill>
                          <a:latin typeface="Helvetica Neue"/>
                        </a:rPr>
                        <a:t>3.  That by using our process there is </a:t>
                      </a:r>
                      <a:r>
                        <a:rPr lang="en-US" sz="1200" b="0" i="0" u="none" strike="noStrike" dirty="0" smtClean="0">
                          <a:solidFill>
                            <a:srgbClr val="FFFFFF"/>
                          </a:solidFill>
                          <a:latin typeface="Helvetica Neue"/>
                        </a:rPr>
                        <a:t>a 30 - </a:t>
                      </a:r>
                      <a:r>
                        <a:rPr lang="en-US" sz="1200" b="0" i="0" u="none" strike="noStrike" dirty="0">
                          <a:solidFill>
                            <a:srgbClr val="FFFFFF"/>
                          </a:solidFill>
                          <a:latin typeface="Helvetica Neue"/>
                        </a:rPr>
                        <a:t>50% savings in water irrigation requirements.</a:t>
                      </a:r>
                    </a:p>
                  </a:txBody>
                  <a:tcPr marL="6929" marR="6929" marT="6929" marB="0" anchor="b">
                    <a:lnL>
                      <a:noFill/>
                    </a:lnL>
                    <a:lnR>
                      <a:noFill/>
                    </a:lnR>
                    <a:lnT>
                      <a:noFill/>
                    </a:lnT>
                    <a:lnB>
                      <a:noFill/>
                    </a:lnB>
                  </a:tcPr>
                </a:tc>
              </a:tr>
              <a:tr h="234696">
                <a:tc>
                  <a:txBody>
                    <a:bodyPr/>
                    <a:lstStyle/>
                    <a:p>
                      <a:pPr algn="l" fontAlgn="b"/>
                      <a:r>
                        <a:rPr lang="en-US" sz="1200" b="0" i="0" u="none" strike="noStrike" dirty="0">
                          <a:solidFill>
                            <a:srgbClr val="FFFFFF"/>
                          </a:solidFill>
                          <a:latin typeface="Helvetica Neue"/>
                        </a:rPr>
                        <a:t>4.  That our process</a:t>
                      </a:r>
                      <a:r>
                        <a:rPr lang="en-US" sz="1200" b="0" i="0" u="none" strike="noStrike" dirty="0" smtClean="0">
                          <a:solidFill>
                            <a:srgbClr val="FFFFFF"/>
                          </a:solidFill>
                          <a:latin typeface="Helvetica Neue"/>
                        </a:rPr>
                        <a:t> does</a:t>
                      </a:r>
                      <a:r>
                        <a:rPr lang="en-US" sz="1200" b="0" i="0" u="none" strike="noStrike" baseline="0" dirty="0" smtClean="0">
                          <a:solidFill>
                            <a:srgbClr val="FFFFFF"/>
                          </a:solidFill>
                          <a:latin typeface="Helvetica Neue"/>
                        </a:rPr>
                        <a:t> not damage the turf </a:t>
                      </a:r>
                      <a:r>
                        <a:rPr lang="en-US" sz="1200" b="0" i="0" u="none" strike="noStrike" dirty="0" smtClean="0">
                          <a:solidFill>
                            <a:srgbClr val="FFFFFF"/>
                          </a:solidFill>
                          <a:latin typeface="Helvetica Neue"/>
                        </a:rPr>
                        <a:t>during or after </a:t>
                      </a:r>
                      <a:r>
                        <a:rPr lang="en-US" sz="1200" b="0" i="0" u="none" strike="noStrike" dirty="0">
                          <a:solidFill>
                            <a:srgbClr val="FFFFFF"/>
                          </a:solidFill>
                          <a:latin typeface="Helvetica Neue"/>
                        </a:rPr>
                        <a:t>installation. </a:t>
                      </a:r>
                    </a:p>
                  </a:txBody>
                  <a:tcPr marL="6929" marR="6929" marT="6929" marB="0" anchor="b">
                    <a:lnL>
                      <a:noFill/>
                    </a:lnL>
                    <a:lnR>
                      <a:noFill/>
                    </a:lnR>
                    <a:lnT>
                      <a:noFill/>
                    </a:lnT>
                    <a:lnB>
                      <a:noFill/>
                    </a:lnB>
                  </a:tcPr>
                </a:tc>
              </a:tr>
              <a:tr h="234696">
                <a:tc>
                  <a:txBody>
                    <a:bodyPr/>
                    <a:lstStyle/>
                    <a:p>
                      <a:pPr algn="l" fontAlgn="b"/>
                      <a:r>
                        <a:rPr lang="en-US" sz="1200" b="0" i="0" u="none" strike="noStrike" dirty="0">
                          <a:solidFill>
                            <a:srgbClr val="FFFFFF"/>
                          </a:solidFill>
                          <a:latin typeface="Helvetica Neue"/>
                        </a:rPr>
                        <a:t>5.  Measurements of how much moisture content the soil retains</a:t>
                      </a:r>
                      <a:r>
                        <a:rPr lang="en-US" sz="1200" b="0" i="0" u="none" strike="noStrike" dirty="0" smtClean="0">
                          <a:solidFill>
                            <a:srgbClr val="FFFFFF"/>
                          </a:solidFill>
                          <a:latin typeface="Helvetica Neue"/>
                        </a:rPr>
                        <a:t> with</a:t>
                      </a:r>
                      <a:r>
                        <a:rPr lang="en-US" sz="1200" b="0" i="0" u="none" strike="noStrike" baseline="0" dirty="0" smtClean="0">
                          <a:solidFill>
                            <a:srgbClr val="FFFFFF"/>
                          </a:solidFill>
                          <a:latin typeface="Helvetica Neue"/>
                        </a:rPr>
                        <a:t> varied amounts of CLP installed</a:t>
                      </a:r>
                      <a:r>
                        <a:rPr lang="en-US" sz="1200" b="0" i="0" u="none" strike="noStrike" dirty="0" smtClean="0">
                          <a:solidFill>
                            <a:srgbClr val="FFFFFF"/>
                          </a:solidFill>
                          <a:latin typeface="Helvetica Neue"/>
                        </a:rPr>
                        <a:t>.</a:t>
                      </a:r>
                      <a:endParaRPr lang="en-US" sz="1200" b="0" i="0" u="none" strike="noStrike" dirty="0">
                        <a:solidFill>
                          <a:srgbClr val="FFFFFF"/>
                        </a:solidFill>
                        <a:latin typeface="Helvetica Neue"/>
                      </a:endParaRPr>
                    </a:p>
                  </a:txBody>
                  <a:tcPr marL="6929" marR="6929" marT="6929" marB="0" anchor="b">
                    <a:lnL>
                      <a:noFill/>
                    </a:lnL>
                    <a:lnR>
                      <a:noFill/>
                    </a:lnR>
                    <a:lnT>
                      <a:noFill/>
                    </a:lnT>
                    <a:lnB>
                      <a:noFill/>
                    </a:lnB>
                  </a:tcPr>
                </a:tc>
              </a:tr>
              <a:tr h="234696">
                <a:tc>
                  <a:txBody>
                    <a:bodyPr/>
                    <a:lstStyle/>
                    <a:p>
                      <a:pPr algn="l" fontAlgn="b"/>
                      <a:endParaRPr lang="en-US" sz="1200" b="0" i="0" u="none" strike="noStrike" dirty="0">
                        <a:solidFill>
                          <a:srgbClr val="FFFFFF"/>
                        </a:solidFill>
                        <a:latin typeface="Helvetica Neue"/>
                      </a:endParaRPr>
                    </a:p>
                  </a:txBody>
                  <a:tcPr marL="6929" marR="6929" marT="6929" marB="0" anchor="b">
                    <a:lnL>
                      <a:noFill/>
                    </a:lnL>
                    <a:lnR>
                      <a:noFill/>
                    </a:lnR>
                    <a:lnT>
                      <a:noFill/>
                    </a:lnT>
                    <a:lnB>
                      <a:noFill/>
                    </a:lnB>
                  </a:tcPr>
                </a:tc>
              </a:tr>
              <a:tr h="234696">
                <a:tc>
                  <a:txBody>
                    <a:bodyPr/>
                    <a:lstStyle/>
                    <a:p>
                      <a:pPr algn="l" fontAlgn="b"/>
                      <a:r>
                        <a:rPr lang="en-US" sz="1200" b="0" i="0" u="none" strike="noStrike">
                          <a:solidFill>
                            <a:srgbClr val="FFFFFF"/>
                          </a:solidFill>
                          <a:latin typeface="Helvetica Neue"/>
                        </a:rPr>
                        <a:t>Strategy</a:t>
                      </a:r>
                    </a:p>
                  </a:txBody>
                  <a:tcPr marL="6929" marR="6929" marT="6929" marB="0" anchor="b">
                    <a:lnL>
                      <a:noFill/>
                    </a:lnL>
                    <a:lnR>
                      <a:noFill/>
                    </a:lnR>
                    <a:lnT>
                      <a:noFill/>
                    </a:lnT>
                    <a:lnB>
                      <a:noFill/>
                    </a:lnB>
                  </a:tcPr>
                </a:tc>
              </a:tr>
              <a:tr h="234696">
                <a:tc>
                  <a:txBody>
                    <a:bodyPr/>
                    <a:lstStyle/>
                    <a:p>
                      <a:pPr algn="l" fontAlgn="b"/>
                      <a:r>
                        <a:rPr lang="en-US" sz="1200" b="0" i="0" u="none" strike="noStrike">
                          <a:solidFill>
                            <a:srgbClr val="FFFFFF"/>
                          </a:solidFill>
                          <a:latin typeface="Helvetica Neue"/>
                        </a:rPr>
                        <a:t>1.  Locate potential sites for installation</a:t>
                      </a:r>
                    </a:p>
                  </a:txBody>
                  <a:tcPr marL="6929" marR="6929" marT="6929" marB="0" anchor="b">
                    <a:lnL>
                      <a:noFill/>
                    </a:lnL>
                    <a:lnR>
                      <a:noFill/>
                    </a:lnR>
                    <a:lnT>
                      <a:noFill/>
                    </a:lnT>
                    <a:lnB>
                      <a:noFill/>
                    </a:lnB>
                  </a:tcPr>
                </a:tc>
              </a:tr>
              <a:tr h="234696">
                <a:tc>
                  <a:txBody>
                    <a:bodyPr/>
                    <a:lstStyle/>
                    <a:p>
                      <a:pPr algn="l" fontAlgn="b"/>
                      <a:r>
                        <a:rPr lang="en-US" sz="1200" b="0" i="0" u="none" strike="noStrike" dirty="0" smtClean="0">
                          <a:solidFill>
                            <a:srgbClr val="FFFFFF"/>
                          </a:solidFill>
                          <a:latin typeface="Helvetica Neue"/>
                        </a:rPr>
                        <a:t>2.</a:t>
                      </a:r>
                      <a:r>
                        <a:rPr lang="en-US" sz="1200" b="0" i="0" u="none" strike="noStrike" baseline="0" dirty="0" smtClean="0">
                          <a:solidFill>
                            <a:srgbClr val="FFFFFF"/>
                          </a:solidFill>
                          <a:latin typeface="Helvetica Neue"/>
                        </a:rPr>
                        <a:t>  Take core samples of soil and send to lab for analysis</a:t>
                      </a:r>
                      <a:endParaRPr lang="en-US" sz="1200" b="0" i="0" u="none" strike="noStrike" dirty="0">
                        <a:solidFill>
                          <a:srgbClr val="FFFFFF"/>
                        </a:solidFill>
                        <a:latin typeface="Helvetica Neue"/>
                      </a:endParaRPr>
                    </a:p>
                  </a:txBody>
                  <a:tcPr marL="6929" marR="6929" marT="6929" marB="0" anchor="b">
                    <a:lnL>
                      <a:noFill/>
                    </a:lnL>
                    <a:lnR>
                      <a:noFill/>
                    </a:lnR>
                    <a:lnT>
                      <a:noFill/>
                    </a:lnT>
                    <a:lnB>
                      <a:noFill/>
                    </a:lnB>
                  </a:tcPr>
                </a:tc>
              </a:tr>
              <a:tr h="234696">
                <a:tc>
                  <a:txBody>
                    <a:bodyPr/>
                    <a:lstStyle/>
                    <a:p>
                      <a:pPr algn="l" fontAlgn="b"/>
                      <a:r>
                        <a:rPr lang="en-US" sz="1200" b="0" i="0" u="none" strike="noStrike" dirty="0" smtClean="0">
                          <a:solidFill>
                            <a:srgbClr val="FFFFFF"/>
                          </a:solidFill>
                          <a:latin typeface="Helvetica Neue"/>
                        </a:rPr>
                        <a:t>3.  Lay out grids/zones/installation</a:t>
                      </a:r>
                      <a:r>
                        <a:rPr lang="en-US" sz="1200" b="0" i="0" u="none" strike="noStrike" baseline="0" dirty="0" smtClean="0">
                          <a:solidFill>
                            <a:srgbClr val="FFFFFF"/>
                          </a:solidFill>
                          <a:latin typeface="Helvetica Neue"/>
                        </a:rPr>
                        <a:t> plans for each site</a:t>
                      </a:r>
                      <a:endParaRPr lang="en-US" sz="1200" b="0" i="0" u="none" strike="noStrike" dirty="0">
                        <a:solidFill>
                          <a:srgbClr val="FFFFFF"/>
                        </a:solidFill>
                        <a:latin typeface="Helvetica Neue"/>
                      </a:endParaRPr>
                    </a:p>
                  </a:txBody>
                  <a:tcPr marL="6929" marR="6929" marT="6929" marB="0" anchor="b">
                    <a:lnL>
                      <a:noFill/>
                    </a:lnL>
                    <a:lnR>
                      <a:noFill/>
                    </a:lnR>
                    <a:lnT>
                      <a:noFill/>
                    </a:lnT>
                    <a:lnB>
                      <a:noFill/>
                    </a:lnB>
                  </a:tcPr>
                </a:tc>
              </a:tr>
              <a:tr h="234696">
                <a:tc>
                  <a:txBody>
                    <a:bodyPr/>
                    <a:lstStyle/>
                    <a:p>
                      <a:pPr algn="l" fontAlgn="b"/>
                      <a:r>
                        <a:rPr lang="en-US" sz="1200" b="0" i="0" u="none" strike="noStrike" dirty="0" smtClean="0">
                          <a:solidFill>
                            <a:srgbClr val="FFFFFF"/>
                          </a:solidFill>
                          <a:latin typeface="Helvetica Neue"/>
                        </a:rPr>
                        <a:t>4.  Installation</a:t>
                      </a:r>
                      <a:r>
                        <a:rPr lang="en-US" sz="1200" b="0" i="0" u="none" strike="noStrike" baseline="0" dirty="0" smtClean="0">
                          <a:solidFill>
                            <a:srgbClr val="FFFFFF"/>
                          </a:solidFill>
                          <a:latin typeface="Helvetica Neue"/>
                        </a:rPr>
                        <a:t> of cross-link polymer with our Precision Injection Machine</a:t>
                      </a:r>
                      <a:endParaRPr lang="en-US" sz="1200" b="0" i="0" u="none" strike="noStrike" dirty="0">
                        <a:solidFill>
                          <a:srgbClr val="FFFFFF"/>
                        </a:solidFill>
                        <a:latin typeface="Helvetica Neue"/>
                      </a:endParaRPr>
                    </a:p>
                  </a:txBody>
                  <a:tcPr marL="6929" marR="6929" marT="6929" marB="0" anchor="b">
                    <a:lnL>
                      <a:noFill/>
                    </a:lnL>
                    <a:lnR>
                      <a:noFill/>
                    </a:lnR>
                    <a:lnT>
                      <a:noFill/>
                    </a:lnT>
                    <a:lnB>
                      <a:noFill/>
                    </a:lnB>
                  </a:tcPr>
                </a:tc>
              </a:tr>
              <a:tr h="234696">
                <a:tc>
                  <a:txBody>
                    <a:bodyPr/>
                    <a:lstStyle/>
                    <a:p>
                      <a:pPr algn="l" fontAlgn="b"/>
                      <a:r>
                        <a:rPr lang="en-US" sz="1200" b="0" i="0" u="none" strike="noStrike" dirty="0" smtClean="0">
                          <a:solidFill>
                            <a:srgbClr val="FFFFFF"/>
                          </a:solidFill>
                          <a:latin typeface="Helvetica Neue"/>
                        </a:rPr>
                        <a:t>5.  Monitoring of site</a:t>
                      </a:r>
                      <a:r>
                        <a:rPr lang="en-US" sz="1200" b="0" i="0" u="none" strike="noStrike" baseline="0" dirty="0" smtClean="0">
                          <a:solidFill>
                            <a:srgbClr val="FFFFFF"/>
                          </a:solidFill>
                          <a:latin typeface="Helvetica Neue"/>
                        </a:rPr>
                        <a:t> </a:t>
                      </a:r>
                      <a:r>
                        <a:rPr lang="en-US" sz="1200" b="0" i="0" u="none" strike="noStrike" dirty="0" smtClean="0">
                          <a:solidFill>
                            <a:srgbClr val="FFFFFF"/>
                          </a:solidFill>
                          <a:latin typeface="Helvetica Neue"/>
                        </a:rPr>
                        <a:t>for</a:t>
                      </a:r>
                      <a:r>
                        <a:rPr lang="en-US" sz="1200" b="0" i="0" u="none" strike="noStrike" baseline="0" dirty="0" smtClean="0">
                          <a:solidFill>
                            <a:srgbClr val="FFFFFF"/>
                          </a:solidFill>
                          <a:latin typeface="Helvetica Neue"/>
                        </a:rPr>
                        <a:t> 12 – 16 weeks while reducing irrigation</a:t>
                      </a:r>
                      <a:endParaRPr lang="en-US" sz="1200" b="0" i="0" u="none" strike="noStrike" dirty="0">
                        <a:solidFill>
                          <a:srgbClr val="FFFFFF"/>
                        </a:solidFill>
                        <a:latin typeface="Helvetica Neue"/>
                      </a:endParaRPr>
                    </a:p>
                  </a:txBody>
                  <a:tcPr marL="6929" marR="6929" marT="6929" marB="0" anchor="b">
                    <a:lnL>
                      <a:noFill/>
                    </a:lnL>
                    <a:lnR>
                      <a:noFill/>
                    </a:lnR>
                    <a:lnT>
                      <a:noFill/>
                    </a:lnT>
                    <a:lnB>
                      <a:noFill/>
                    </a:lnB>
                  </a:tcPr>
                </a:tc>
              </a:tr>
              <a:tr h="234696">
                <a:tc>
                  <a:txBody>
                    <a:bodyPr/>
                    <a:lstStyle/>
                    <a:p>
                      <a:pPr algn="l" fontAlgn="b"/>
                      <a:r>
                        <a:rPr lang="en-US" sz="1200" b="0" i="0" u="none" strike="noStrike" dirty="0" smtClean="0">
                          <a:solidFill>
                            <a:srgbClr val="FFFFFF"/>
                          </a:solidFill>
                          <a:latin typeface="Helvetica Neue"/>
                        </a:rPr>
                        <a:t>6.</a:t>
                      </a:r>
                      <a:r>
                        <a:rPr lang="en-US" sz="1200" b="0" i="0" u="none" strike="noStrike" baseline="0" dirty="0" smtClean="0">
                          <a:solidFill>
                            <a:srgbClr val="FFFFFF"/>
                          </a:solidFill>
                          <a:latin typeface="Helvetica Neue"/>
                        </a:rPr>
                        <a:t>  Compile data to be used in case study</a:t>
                      </a:r>
                      <a:endParaRPr lang="en-US" sz="1200" b="0" i="0" u="none" strike="noStrike" dirty="0">
                        <a:solidFill>
                          <a:srgbClr val="FFFFFF"/>
                        </a:solidFill>
                        <a:latin typeface="Helvetica Neue"/>
                      </a:endParaRPr>
                    </a:p>
                  </a:txBody>
                  <a:tcPr marL="6929" marR="6929" marT="6929" marB="0" anchor="b">
                    <a:lnL>
                      <a:noFill/>
                    </a:lnL>
                    <a:lnR>
                      <a:noFill/>
                    </a:lnR>
                    <a:lnT>
                      <a:noFill/>
                    </a:lnT>
                    <a:lnB>
                      <a:noFill/>
                    </a:lnB>
                  </a:tcPr>
                </a:tc>
              </a:tr>
              <a:tr h="234696">
                <a:tc>
                  <a:txBody>
                    <a:bodyPr/>
                    <a:lstStyle/>
                    <a:p>
                      <a:pPr algn="l" fontAlgn="b"/>
                      <a:endParaRPr lang="en-US" sz="1200" b="0" i="0" u="none" strike="noStrike" dirty="0">
                        <a:solidFill>
                          <a:srgbClr val="FFFFFF"/>
                        </a:solidFill>
                        <a:latin typeface="Helvetica Neue"/>
                      </a:endParaRPr>
                    </a:p>
                  </a:txBody>
                  <a:tcPr marL="6929" marR="6929" marT="6929" marB="0" anchor="b">
                    <a:lnL>
                      <a:noFill/>
                    </a:lnL>
                    <a:lnR>
                      <a:noFill/>
                    </a:lnR>
                    <a:lnT>
                      <a:noFill/>
                    </a:lnT>
                    <a:lnB>
                      <a:noFill/>
                    </a:lnB>
                  </a:tcPr>
                </a:tc>
              </a:tr>
              <a:tr h="234696">
                <a:tc>
                  <a:txBody>
                    <a:bodyPr/>
                    <a:lstStyle/>
                    <a:p>
                      <a:pPr algn="l" fontAlgn="b"/>
                      <a:endParaRPr lang="en-US" sz="1200" b="0" i="0" u="none" strike="noStrike" dirty="0">
                        <a:solidFill>
                          <a:srgbClr val="FFFFFF"/>
                        </a:solidFill>
                        <a:latin typeface="Helvetica Neue"/>
                      </a:endParaRPr>
                    </a:p>
                  </a:txBody>
                  <a:tcPr marL="6929" marR="6929" marT="6929" marB="0" anchor="b">
                    <a:lnL>
                      <a:noFill/>
                    </a:lnL>
                    <a:lnR>
                      <a:noFill/>
                    </a:lnR>
                    <a:lnT>
                      <a:noFill/>
                    </a:lnT>
                    <a:lnB>
                      <a:noFill/>
                    </a:lnB>
                  </a:tcPr>
                </a:tc>
              </a:tr>
              <a:tr h="234696">
                <a:tc>
                  <a:txBody>
                    <a:bodyPr/>
                    <a:lstStyle/>
                    <a:p>
                      <a:pPr algn="l" fontAlgn="b"/>
                      <a:endParaRPr lang="en-US" sz="1200" b="0" i="0" u="none" strike="noStrike">
                        <a:solidFill>
                          <a:srgbClr val="FFFFFF"/>
                        </a:solidFill>
                        <a:latin typeface="Helvetica Neue"/>
                      </a:endParaRPr>
                    </a:p>
                  </a:txBody>
                  <a:tcPr marL="6929" marR="6929" marT="6929" marB="0" anchor="b">
                    <a:lnL>
                      <a:noFill/>
                    </a:lnL>
                    <a:lnR>
                      <a:noFill/>
                    </a:lnR>
                    <a:lnT>
                      <a:noFill/>
                    </a:lnT>
                    <a:lnB>
                      <a:noFill/>
                    </a:lnB>
                  </a:tcPr>
                </a:tc>
              </a:tr>
              <a:tr h="234696">
                <a:tc>
                  <a:txBody>
                    <a:bodyPr/>
                    <a:lstStyle/>
                    <a:p>
                      <a:pPr algn="l" fontAlgn="b"/>
                      <a:r>
                        <a:rPr lang="en-US" sz="1200" b="0" i="0" u="none" strike="noStrike" dirty="0">
                          <a:solidFill>
                            <a:srgbClr val="FFFFFF"/>
                          </a:solidFill>
                          <a:latin typeface="Helvetica Neue"/>
                        </a:rPr>
                        <a:t>Measurement/Results</a:t>
                      </a:r>
                    </a:p>
                  </a:txBody>
                  <a:tcPr marL="6929" marR="6929" marT="6929" marB="0" anchor="b">
                    <a:lnL>
                      <a:noFill/>
                    </a:lnL>
                    <a:lnR>
                      <a:noFill/>
                    </a:lnR>
                    <a:lnT>
                      <a:noFill/>
                    </a:lnT>
                    <a:lnB>
                      <a:noFill/>
                    </a:lnB>
                  </a:tcPr>
                </a:tc>
              </a:tr>
              <a:tr h="234696">
                <a:tc>
                  <a:txBody>
                    <a:bodyPr/>
                    <a:lstStyle/>
                    <a:p>
                      <a:pPr algn="l" fontAlgn="b"/>
                      <a:r>
                        <a:rPr lang="en-US" sz="1200" b="0" i="0" u="none" strike="noStrike" dirty="0" smtClean="0">
                          <a:solidFill>
                            <a:srgbClr val="FFFFFF"/>
                          </a:solidFill>
                          <a:latin typeface="Helvetica Neue"/>
                        </a:rPr>
                        <a:t>1</a:t>
                      </a:r>
                      <a:r>
                        <a:rPr lang="en-US" sz="1200" b="0" i="0" u="none" strike="noStrike" dirty="0">
                          <a:solidFill>
                            <a:srgbClr val="FFFFFF"/>
                          </a:solidFill>
                          <a:latin typeface="Helvetica Neue"/>
                        </a:rPr>
                        <a:t>.  Install moisture detection devices at each site</a:t>
                      </a:r>
                    </a:p>
                  </a:txBody>
                  <a:tcPr marL="6929" marR="6929" marT="6929" marB="0" anchor="b">
                    <a:lnL>
                      <a:noFill/>
                    </a:lnL>
                    <a:lnR>
                      <a:noFill/>
                    </a:lnR>
                    <a:lnT>
                      <a:noFill/>
                    </a:lnT>
                    <a:lnB>
                      <a:noFill/>
                    </a:lnB>
                  </a:tcPr>
                </a:tc>
              </a:tr>
              <a:tr h="234696">
                <a:tc>
                  <a:txBody>
                    <a:bodyPr/>
                    <a:lstStyle/>
                    <a:p>
                      <a:pPr algn="l" fontAlgn="b"/>
                      <a:r>
                        <a:rPr lang="en-US" sz="1200" b="0" i="0" u="none" strike="noStrike">
                          <a:solidFill>
                            <a:srgbClr val="FFFFFF"/>
                          </a:solidFill>
                          <a:latin typeface="Helvetica Neue"/>
                        </a:rPr>
                        <a:t>2.  Establish a baseline</a:t>
                      </a:r>
                    </a:p>
                  </a:txBody>
                  <a:tcPr marL="6929" marR="6929" marT="6929" marB="0" anchor="b">
                    <a:lnL>
                      <a:noFill/>
                    </a:lnL>
                    <a:lnR>
                      <a:noFill/>
                    </a:lnR>
                    <a:lnT>
                      <a:noFill/>
                    </a:lnT>
                    <a:lnB>
                      <a:noFill/>
                    </a:lnB>
                  </a:tcPr>
                </a:tc>
              </a:tr>
              <a:tr h="234696">
                <a:tc>
                  <a:txBody>
                    <a:bodyPr/>
                    <a:lstStyle/>
                    <a:p>
                      <a:pPr algn="l" fontAlgn="b"/>
                      <a:r>
                        <a:rPr lang="en-US" sz="1200" b="0" i="0" u="none" strike="noStrike">
                          <a:solidFill>
                            <a:srgbClr val="FFFFFF"/>
                          </a:solidFill>
                          <a:latin typeface="Helvetica Neue"/>
                        </a:rPr>
                        <a:t>3.  Monitor &amp; reduce irrigation in each zone according to overall plan</a:t>
                      </a:r>
                    </a:p>
                  </a:txBody>
                  <a:tcPr marL="6929" marR="6929" marT="6929" marB="0" anchor="b">
                    <a:lnL>
                      <a:noFill/>
                    </a:lnL>
                    <a:lnR>
                      <a:noFill/>
                    </a:lnR>
                    <a:lnT>
                      <a:noFill/>
                    </a:lnT>
                    <a:lnB>
                      <a:noFill/>
                    </a:lnB>
                  </a:tcPr>
                </a:tc>
              </a:tr>
              <a:tr h="234696">
                <a:tc>
                  <a:txBody>
                    <a:bodyPr/>
                    <a:lstStyle/>
                    <a:p>
                      <a:pPr algn="l" fontAlgn="b"/>
                      <a:r>
                        <a:rPr lang="en-US" sz="1200" b="0" i="0" u="none" strike="noStrike">
                          <a:solidFill>
                            <a:srgbClr val="FFFFFF"/>
                          </a:solidFill>
                          <a:latin typeface="Helvetica Neue"/>
                        </a:rPr>
                        <a:t>4.  Take core samples to determine polymer hydration &amp; amounts</a:t>
                      </a:r>
                    </a:p>
                  </a:txBody>
                  <a:tcPr marL="6929" marR="6929" marT="6929" marB="0" anchor="b">
                    <a:lnL>
                      <a:noFill/>
                    </a:lnL>
                    <a:lnR>
                      <a:noFill/>
                    </a:lnR>
                    <a:lnT>
                      <a:noFill/>
                    </a:lnT>
                    <a:lnB>
                      <a:noFill/>
                    </a:lnB>
                  </a:tcPr>
                </a:tc>
              </a:tr>
              <a:tr h="234696">
                <a:tc>
                  <a:txBody>
                    <a:bodyPr/>
                    <a:lstStyle/>
                    <a:p>
                      <a:pPr algn="l" fontAlgn="b"/>
                      <a:r>
                        <a:rPr lang="en-US" sz="1200" b="0" i="0" u="none" strike="noStrike">
                          <a:solidFill>
                            <a:srgbClr val="FFFFFF"/>
                          </a:solidFill>
                          <a:latin typeface="Helvetica Neue"/>
                        </a:rPr>
                        <a:t>5.  Take photographic references of each stage of irrigation reduction in each zone</a:t>
                      </a:r>
                    </a:p>
                  </a:txBody>
                  <a:tcPr marL="6929" marR="6929" marT="6929" marB="0" anchor="b">
                    <a:lnL>
                      <a:noFill/>
                    </a:lnL>
                    <a:lnR>
                      <a:noFill/>
                    </a:lnR>
                    <a:lnT>
                      <a:noFill/>
                    </a:lnT>
                    <a:lnB>
                      <a:noFill/>
                    </a:lnB>
                  </a:tcPr>
                </a:tc>
              </a:tr>
              <a:tr h="234696">
                <a:tc>
                  <a:txBody>
                    <a:bodyPr/>
                    <a:lstStyle/>
                    <a:p>
                      <a:pPr algn="l" fontAlgn="b"/>
                      <a:r>
                        <a:rPr lang="en-US" sz="1200" b="0" i="0" u="none" strike="noStrike" dirty="0" smtClean="0">
                          <a:solidFill>
                            <a:srgbClr val="FFFFFF"/>
                          </a:solidFill>
                          <a:latin typeface="Helvetica Neue"/>
                        </a:rPr>
                        <a:t>6.  Compile</a:t>
                      </a:r>
                      <a:r>
                        <a:rPr lang="en-US" sz="1200" b="0" i="0" u="none" strike="noStrike" baseline="0" dirty="0" smtClean="0">
                          <a:solidFill>
                            <a:srgbClr val="FFFFFF"/>
                          </a:solidFill>
                          <a:latin typeface="Helvetica Neue"/>
                        </a:rPr>
                        <a:t> all results into a formal case study</a:t>
                      </a:r>
                      <a:endParaRPr lang="en-US" sz="1200" b="0" i="0" u="none" strike="noStrike" dirty="0">
                        <a:solidFill>
                          <a:srgbClr val="FFFFFF"/>
                        </a:solidFill>
                        <a:latin typeface="Helvetica Neue"/>
                      </a:endParaRPr>
                    </a:p>
                  </a:txBody>
                  <a:tcPr marL="6929" marR="6929" marT="6929" marB="0" anchor="b">
                    <a:lnL>
                      <a:noFill/>
                    </a:lnL>
                    <a:lnR>
                      <a:noFill/>
                    </a:lnR>
                    <a:lnT>
                      <a:noFill/>
                    </a:lnT>
                    <a:lnB>
                      <a:noFill/>
                    </a:lnB>
                  </a:tcPr>
                </a:tc>
              </a:tr>
              <a:tr h="234696">
                <a:tc>
                  <a:txBody>
                    <a:bodyPr/>
                    <a:lstStyle/>
                    <a:p>
                      <a:pPr algn="l" fontAlgn="b"/>
                      <a:endParaRPr lang="en-US" sz="1200" b="0" i="0" u="none" strike="noStrike" dirty="0">
                        <a:solidFill>
                          <a:srgbClr val="FFFFFF"/>
                        </a:solidFill>
                        <a:latin typeface="Helvetica Neue"/>
                      </a:endParaRPr>
                    </a:p>
                  </a:txBody>
                  <a:tcPr marL="6929" marR="6929" marT="6929"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2"/>
          <p:cNvSpPr txBox="1">
            <a:spLocks noChangeArrowheads="1"/>
          </p:cNvSpPr>
          <p:nvPr/>
        </p:nvSpPr>
        <p:spPr bwMode="auto">
          <a:xfrm>
            <a:off x="584200" y="228600"/>
            <a:ext cx="9067800" cy="584200"/>
          </a:xfrm>
          <a:prstGeom prst="rect">
            <a:avLst/>
          </a:prstGeom>
          <a:noFill/>
          <a:ln w="9525">
            <a:noFill/>
            <a:miter lim="800000"/>
            <a:headEnd/>
            <a:tailEnd/>
          </a:ln>
        </p:spPr>
        <p:txBody>
          <a:bodyPr lIns="91435" rIns="91435">
            <a:prstTxWarp prst="textNoShape">
              <a:avLst/>
            </a:prstTxWarp>
            <a:spAutoFit/>
          </a:bodyPr>
          <a:lstStyle/>
          <a:p>
            <a:r>
              <a:rPr lang="en-US" sz="3200">
                <a:solidFill>
                  <a:srgbClr val="FFFFFF"/>
                </a:solidFill>
                <a:latin typeface="Avenir LT Std 55 Roman" pitchFamily="-101" charset="0"/>
              </a:rPr>
              <a:t>PILOT METRICS</a:t>
            </a:r>
          </a:p>
        </p:txBody>
      </p:sp>
      <p:pic>
        <p:nvPicPr>
          <p:cNvPr id="45059" name="Picture 4" descr="RainDrop.png"/>
          <p:cNvPicPr>
            <a:picLocks noChangeAspect="1"/>
          </p:cNvPicPr>
          <p:nvPr/>
        </p:nvPicPr>
        <p:blipFill>
          <a:blip r:embed="rId3"/>
          <a:srcRect/>
          <a:stretch>
            <a:fillRect/>
          </a:stretch>
        </p:blipFill>
        <p:spPr bwMode="auto">
          <a:xfrm>
            <a:off x="9194800" y="304800"/>
            <a:ext cx="457200" cy="622300"/>
          </a:xfrm>
          <a:prstGeom prst="rect">
            <a:avLst/>
          </a:prstGeom>
          <a:noFill/>
          <a:ln w="9525">
            <a:noFill/>
            <a:miter lim="800000"/>
            <a:headEnd/>
            <a:tailEnd/>
          </a:ln>
        </p:spPr>
      </p:pic>
      <p:sp>
        <p:nvSpPr>
          <p:cNvPr id="45179"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22EE888-BDC4-2648-82DF-DAC4842762D7}" type="slidenum">
              <a:rPr lang="en-US" smtClean="0">
                <a:latin typeface="Times New Roman" pitchFamily="-101" charset="0"/>
                <a:ea typeface="ＭＳ Ｐゴシック" pitchFamily="-101" charset="-128"/>
                <a:cs typeface="ＭＳ Ｐゴシック" pitchFamily="-101" charset="-128"/>
              </a:rPr>
              <a:pPr/>
              <a:t>6</a:t>
            </a:fld>
            <a:endParaRPr lang="en-US" smtClean="0">
              <a:latin typeface="Times New Roman" pitchFamily="-101" charset="0"/>
              <a:ea typeface="ＭＳ Ｐゴシック" pitchFamily="-101" charset="-128"/>
              <a:cs typeface="ＭＳ Ｐゴシック" pitchFamily="-101" charset="-128"/>
            </a:endParaRPr>
          </a:p>
        </p:txBody>
      </p:sp>
      <p:graphicFrame>
        <p:nvGraphicFramePr>
          <p:cNvPr id="7" name="Content Placeholder 6"/>
          <p:cNvGraphicFramePr>
            <a:graphicFrameLocks noGrp="1"/>
          </p:cNvGraphicFramePr>
          <p:nvPr>
            <p:ph idx="1"/>
          </p:nvPr>
        </p:nvGraphicFramePr>
        <p:xfrm>
          <a:off x="1041401" y="914408"/>
          <a:ext cx="7924799" cy="6248391"/>
        </p:xfrm>
        <a:graphic>
          <a:graphicData uri="http://schemas.openxmlformats.org/drawingml/2006/table">
            <a:tbl>
              <a:tblPr/>
              <a:tblGrid>
                <a:gridCol w="253932"/>
                <a:gridCol w="349157"/>
                <a:gridCol w="1142695"/>
                <a:gridCol w="6179015"/>
              </a:tblGrid>
              <a:tr h="201561">
                <a:tc>
                  <a:txBody>
                    <a:bodyPr/>
                    <a:lstStyle/>
                    <a:p>
                      <a:pPr algn="l" fontAlgn="b"/>
                      <a:r>
                        <a:rPr lang="en-US" sz="1200" b="1" i="0" u="none" strike="noStrike">
                          <a:solidFill>
                            <a:schemeClr val="bg1"/>
                          </a:solidFill>
                          <a:latin typeface="Avenir Book"/>
                          <a:cs typeface="Avenir Book"/>
                        </a:rPr>
                        <a:t>I.</a:t>
                      </a:r>
                    </a:p>
                  </a:txBody>
                  <a:tcPr marL="5588" marR="5588" marT="5588" marB="0" anchor="b">
                    <a:lnL>
                      <a:noFill/>
                    </a:lnL>
                    <a:lnR>
                      <a:noFill/>
                    </a:lnR>
                    <a:lnT>
                      <a:noFill/>
                    </a:lnT>
                    <a:lnB>
                      <a:noFill/>
                    </a:lnB>
                  </a:tcPr>
                </a:tc>
                <a:tc gridSpan="3">
                  <a:txBody>
                    <a:bodyPr/>
                    <a:lstStyle/>
                    <a:p>
                      <a:pPr algn="l" fontAlgn="b"/>
                      <a:r>
                        <a:rPr lang="en-US" sz="1200" b="1" i="0" u="none" strike="noStrike">
                          <a:solidFill>
                            <a:schemeClr val="bg1"/>
                          </a:solidFill>
                          <a:latin typeface="Avenir Book"/>
                          <a:cs typeface="Avenir Book"/>
                        </a:rPr>
                        <a:t>PREPRODUCTION OF PILOT</a:t>
                      </a:r>
                    </a:p>
                  </a:txBody>
                  <a:tcPr marL="5588" marR="5588" marT="5588" marB="0" anchor="b">
                    <a:lnL>
                      <a:noFill/>
                    </a:lnL>
                    <a:lnR>
                      <a:noFill/>
                    </a:lnR>
                    <a:lnT>
                      <a:noFill/>
                    </a:lnT>
                    <a:lnB>
                      <a:noFill/>
                    </a:lnB>
                  </a:tcPr>
                </a:tc>
                <a:tc hMerge="1">
                  <a:txBody>
                    <a:bodyPr/>
                    <a:lstStyle/>
                    <a:p>
                      <a:endParaRPr lang="en-US"/>
                    </a:p>
                  </a:txBody>
                  <a:tcPr/>
                </a:tc>
                <a:tc hMerge="1">
                  <a:txBody>
                    <a:bodyPr/>
                    <a:lstStyle/>
                    <a:p>
                      <a:endParaRPr lang="en-US"/>
                    </a:p>
                  </a:txBody>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A</a:t>
                      </a:r>
                    </a:p>
                  </a:txBody>
                  <a:tcPr marL="5588" marR="5588" marT="5588" marB="0" anchor="b">
                    <a:lnL>
                      <a:noFill/>
                    </a:lnL>
                    <a:lnR>
                      <a:noFill/>
                    </a:lnR>
                    <a:lnT>
                      <a:noFill/>
                    </a:lnT>
                    <a:lnB>
                      <a:noFill/>
                    </a:lnB>
                  </a:tcPr>
                </a:tc>
                <a:tc gridSpan="2">
                  <a:txBody>
                    <a:bodyPr/>
                    <a:lstStyle/>
                    <a:p>
                      <a:pPr algn="l" fontAlgn="b"/>
                      <a:r>
                        <a:rPr lang="en-US" sz="1200" b="1" i="0" u="none" strike="noStrike">
                          <a:solidFill>
                            <a:schemeClr val="bg1"/>
                          </a:solidFill>
                          <a:latin typeface="Avenir Book"/>
                          <a:cs typeface="Avenir Book"/>
                        </a:rPr>
                        <a:t>Confirm all pilot sites</a:t>
                      </a:r>
                    </a:p>
                  </a:txBody>
                  <a:tcPr marL="5588" marR="5588" marT="5588" marB="0" anchor="b">
                    <a:lnL>
                      <a:noFill/>
                    </a:lnL>
                    <a:lnR>
                      <a:noFill/>
                    </a:lnR>
                    <a:lnT>
                      <a:noFill/>
                    </a:lnT>
                    <a:lnB>
                      <a:noFill/>
                    </a:lnB>
                  </a:tcPr>
                </a:tc>
                <a:tc hMerge="1">
                  <a:txBody>
                    <a:bodyPr/>
                    <a:lstStyle/>
                    <a:p>
                      <a:endParaRPr lang="en-US"/>
                    </a:p>
                  </a:txBody>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B</a:t>
                      </a:r>
                    </a:p>
                  </a:txBody>
                  <a:tcPr marL="5588" marR="5588" marT="5588" marB="0" anchor="b">
                    <a:lnL>
                      <a:noFill/>
                    </a:lnL>
                    <a:lnR>
                      <a:noFill/>
                    </a:lnR>
                    <a:lnT>
                      <a:noFill/>
                    </a:lnT>
                    <a:lnB>
                      <a:noFill/>
                    </a:lnB>
                  </a:tcPr>
                </a:tc>
                <a:tc gridSpan="2">
                  <a:txBody>
                    <a:bodyPr/>
                    <a:lstStyle/>
                    <a:p>
                      <a:pPr algn="l" fontAlgn="b"/>
                      <a:r>
                        <a:rPr lang="en-US" sz="1200" b="1" i="0" u="none" strike="noStrike">
                          <a:solidFill>
                            <a:schemeClr val="bg1"/>
                          </a:solidFill>
                          <a:latin typeface="Avenir Book"/>
                          <a:cs typeface="Avenir Book"/>
                        </a:rPr>
                        <a:t>Meet with personnel at each site to review irrigation zones</a:t>
                      </a:r>
                    </a:p>
                  </a:txBody>
                  <a:tcPr marL="5588" marR="5588" marT="5588" marB="0" anchor="b">
                    <a:lnL>
                      <a:noFill/>
                    </a:lnL>
                    <a:lnR>
                      <a:noFill/>
                    </a:lnR>
                    <a:lnT>
                      <a:noFill/>
                    </a:lnT>
                    <a:lnB>
                      <a:noFill/>
                    </a:lnB>
                  </a:tcPr>
                </a:tc>
                <a:tc hMerge="1">
                  <a:txBody>
                    <a:bodyPr/>
                    <a:lstStyle/>
                    <a:p>
                      <a:endParaRPr lang="en-US"/>
                    </a:p>
                  </a:txBody>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C</a:t>
                      </a:r>
                    </a:p>
                  </a:txBody>
                  <a:tcPr marL="5588" marR="5588" marT="5588" marB="0" anchor="b">
                    <a:lnL>
                      <a:noFill/>
                    </a:lnL>
                    <a:lnR>
                      <a:noFill/>
                    </a:lnR>
                    <a:lnT>
                      <a:noFill/>
                    </a:lnT>
                    <a:lnB>
                      <a:noFill/>
                    </a:lnB>
                  </a:tcPr>
                </a:tc>
                <a:tc gridSpan="2">
                  <a:txBody>
                    <a:bodyPr/>
                    <a:lstStyle/>
                    <a:p>
                      <a:pPr algn="l" fontAlgn="b"/>
                      <a:r>
                        <a:rPr lang="en-US" sz="1200" b="1" i="0" u="none" strike="noStrike">
                          <a:solidFill>
                            <a:schemeClr val="bg1"/>
                          </a:solidFill>
                          <a:latin typeface="Avenir Book"/>
                          <a:cs typeface="Avenir Book"/>
                        </a:rPr>
                        <a:t>Take core samples, send to lab for analysis</a:t>
                      </a:r>
                    </a:p>
                  </a:txBody>
                  <a:tcPr marL="5588" marR="5588" marT="5588" marB="0" anchor="b">
                    <a:lnL>
                      <a:noFill/>
                    </a:lnL>
                    <a:lnR>
                      <a:noFill/>
                    </a:lnR>
                    <a:lnT>
                      <a:noFill/>
                    </a:lnT>
                    <a:lnB>
                      <a:noFill/>
                    </a:lnB>
                  </a:tcPr>
                </a:tc>
                <a:tc hMerge="1">
                  <a:txBody>
                    <a:bodyPr/>
                    <a:lstStyle/>
                    <a:p>
                      <a:endParaRPr lang="en-US"/>
                    </a:p>
                  </a:txBody>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D</a:t>
                      </a:r>
                    </a:p>
                  </a:txBody>
                  <a:tcPr marL="5588" marR="5588" marT="5588" marB="0" anchor="b">
                    <a:lnL>
                      <a:noFill/>
                    </a:lnL>
                    <a:lnR>
                      <a:noFill/>
                    </a:lnR>
                    <a:lnT>
                      <a:noFill/>
                    </a:lnT>
                    <a:lnB>
                      <a:noFill/>
                    </a:lnB>
                  </a:tcPr>
                </a:tc>
                <a:tc gridSpan="2">
                  <a:txBody>
                    <a:bodyPr/>
                    <a:lstStyle/>
                    <a:p>
                      <a:pPr algn="l" fontAlgn="b"/>
                      <a:r>
                        <a:rPr lang="en-US" sz="1200" b="1" i="0" u="none" strike="noStrike">
                          <a:solidFill>
                            <a:schemeClr val="bg1"/>
                          </a:solidFill>
                          <a:latin typeface="Avenir Book"/>
                          <a:cs typeface="Avenir Book"/>
                        </a:rPr>
                        <a:t>Lay out grid / zones / installation plans</a:t>
                      </a:r>
                    </a:p>
                  </a:txBody>
                  <a:tcPr marL="5588" marR="5588" marT="5588" marB="0" anchor="b">
                    <a:lnL>
                      <a:noFill/>
                    </a:lnL>
                    <a:lnR>
                      <a:noFill/>
                    </a:lnR>
                    <a:lnT>
                      <a:noFill/>
                    </a:lnT>
                    <a:lnB>
                      <a:noFill/>
                    </a:lnB>
                  </a:tcPr>
                </a:tc>
                <a:tc hMerge="1">
                  <a:txBody>
                    <a:bodyPr/>
                    <a:lstStyle/>
                    <a:p>
                      <a:endParaRPr lang="en-US"/>
                    </a:p>
                  </a:txBody>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E</a:t>
                      </a:r>
                    </a:p>
                  </a:txBody>
                  <a:tcPr marL="5588" marR="5588" marT="5588" marB="0" anchor="b">
                    <a:lnL>
                      <a:noFill/>
                    </a:lnL>
                    <a:lnR>
                      <a:noFill/>
                    </a:lnR>
                    <a:lnT>
                      <a:noFill/>
                    </a:lnT>
                    <a:lnB>
                      <a:noFill/>
                    </a:lnB>
                  </a:tcPr>
                </a:tc>
                <a:tc gridSpan="2">
                  <a:txBody>
                    <a:bodyPr/>
                    <a:lstStyle/>
                    <a:p>
                      <a:pPr algn="l" fontAlgn="b"/>
                      <a:r>
                        <a:rPr lang="en-US" sz="1200" b="1" i="0" u="none" strike="noStrike">
                          <a:solidFill>
                            <a:schemeClr val="bg1"/>
                          </a:solidFill>
                          <a:latin typeface="Avenir Book"/>
                          <a:cs typeface="Avenir Book"/>
                        </a:rPr>
                        <a:t>Present final pilot plans to each site and confirm schedule</a:t>
                      </a:r>
                    </a:p>
                  </a:txBody>
                  <a:tcPr marL="5588" marR="5588" marT="5588" marB="0" anchor="b">
                    <a:lnL>
                      <a:noFill/>
                    </a:lnL>
                    <a:lnR>
                      <a:noFill/>
                    </a:lnR>
                    <a:lnT>
                      <a:noFill/>
                    </a:lnT>
                    <a:lnB>
                      <a:noFill/>
                    </a:lnB>
                  </a:tcPr>
                </a:tc>
                <a:tc hMerge="1">
                  <a:txBody>
                    <a:bodyPr/>
                    <a:lstStyle/>
                    <a:p>
                      <a:endParaRPr lang="en-US"/>
                    </a:p>
                  </a:txBody>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r>
              <a:tr h="201561">
                <a:tc>
                  <a:txBody>
                    <a:bodyPr/>
                    <a:lstStyle/>
                    <a:p>
                      <a:pPr algn="l" fontAlgn="b"/>
                      <a:r>
                        <a:rPr lang="en-US" sz="1200" b="1" i="0" u="none" strike="noStrike">
                          <a:solidFill>
                            <a:schemeClr val="bg1"/>
                          </a:solidFill>
                          <a:latin typeface="Avenir Book"/>
                          <a:cs typeface="Avenir Book"/>
                        </a:rPr>
                        <a:t>II.</a:t>
                      </a:r>
                    </a:p>
                  </a:txBody>
                  <a:tcPr marL="5588" marR="5588" marT="5588" marB="0" anchor="b">
                    <a:lnL>
                      <a:noFill/>
                    </a:lnL>
                    <a:lnR>
                      <a:noFill/>
                    </a:lnR>
                    <a:lnT>
                      <a:noFill/>
                    </a:lnT>
                    <a:lnB>
                      <a:noFill/>
                    </a:lnB>
                  </a:tcPr>
                </a:tc>
                <a:tc gridSpan="3">
                  <a:txBody>
                    <a:bodyPr/>
                    <a:lstStyle/>
                    <a:p>
                      <a:pPr algn="l" fontAlgn="b"/>
                      <a:r>
                        <a:rPr lang="en-US" sz="1200" b="1" i="0" u="none" strike="noStrike">
                          <a:solidFill>
                            <a:schemeClr val="bg1"/>
                          </a:solidFill>
                          <a:latin typeface="Avenir Book"/>
                          <a:cs typeface="Avenir Book"/>
                        </a:rPr>
                        <a:t>INSTALLATION PLANS</a:t>
                      </a:r>
                    </a:p>
                  </a:txBody>
                  <a:tcPr marL="5588" marR="5588" marT="5588" marB="0" anchor="b">
                    <a:lnL>
                      <a:noFill/>
                    </a:lnL>
                    <a:lnR>
                      <a:noFill/>
                    </a:lnR>
                    <a:lnT>
                      <a:noFill/>
                    </a:lnT>
                    <a:lnB>
                      <a:noFill/>
                    </a:lnB>
                  </a:tcPr>
                </a:tc>
                <a:tc hMerge="1">
                  <a:txBody>
                    <a:bodyPr/>
                    <a:lstStyle/>
                    <a:p>
                      <a:endParaRPr lang="en-US"/>
                    </a:p>
                  </a:txBody>
                  <a:tcPr/>
                </a:tc>
                <a:tc hMerge="1">
                  <a:txBody>
                    <a:bodyPr/>
                    <a:lstStyle/>
                    <a:p>
                      <a:endParaRPr lang="en-US"/>
                    </a:p>
                  </a:txBody>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A</a:t>
                      </a:r>
                    </a:p>
                  </a:txBody>
                  <a:tcPr marL="5588" marR="5588" marT="5588" marB="0" anchor="b">
                    <a:lnL>
                      <a:noFill/>
                    </a:lnL>
                    <a:lnR>
                      <a:noFill/>
                    </a:lnR>
                    <a:lnT>
                      <a:noFill/>
                    </a:lnT>
                    <a:lnB>
                      <a:noFill/>
                    </a:lnB>
                  </a:tcPr>
                </a:tc>
                <a:tc gridSpan="2">
                  <a:txBody>
                    <a:bodyPr/>
                    <a:lstStyle/>
                    <a:p>
                      <a:pPr algn="l" fontAlgn="b"/>
                      <a:r>
                        <a:rPr lang="en-US" sz="1200" b="1" i="0" u="none" strike="noStrike">
                          <a:solidFill>
                            <a:schemeClr val="bg1"/>
                          </a:solidFill>
                          <a:latin typeface="Avenir Book"/>
                          <a:cs typeface="Avenir Book"/>
                        </a:rPr>
                        <a:t>CLP INSTALLATION *Based on manufacturer recommendations of 218 lbs / acre</a:t>
                      </a:r>
                    </a:p>
                  </a:txBody>
                  <a:tcPr marL="5588" marR="5588" marT="5588" marB="0" anchor="b">
                    <a:lnL>
                      <a:noFill/>
                    </a:lnL>
                    <a:lnR>
                      <a:noFill/>
                    </a:lnR>
                    <a:lnT>
                      <a:noFill/>
                    </a:lnT>
                    <a:lnB>
                      <a:noFill/>
                    </a:lnB>
                  </a:tcPr>
                </a:tc>
                <a:tc hMerge="1">
                  <a:txBody>
                    <a:bodyPr/>
                    <a:lstStyle/>
                    <a:p>
                      <a:endParaRPr lang="en-US"/>
                    </a:p>
                  </a:txBody>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ZONE 1  </a:t>
                      </a: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CONTROL - NO CLP, NO IRRIGATION CHANGES</a:t>
                      </a:r>
                    </a:p>
                  </a:txBody>
                  <a:tcPr marL="5588" marR="5588" marT="5588" marB="0" anchor="b">
                    <a:lnL>
                      <a:noFill/>
                    </a:lnL>
                    <a:lnR>
                      <a:noFill/>
                    </a:lnR>
                    <a:lnT>
                      <a:noFill/>
                    </a:lnT>
                    <a:lnB>
                      <a:noFill/>
                    </a:lnB>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ZONE 2</a:t>
                      </a: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NO CLP INSTALLATION, REDUCE IRRIGATION</a:t>
                      </a:r>
                    </a:p>
                  </a:txBody>
                  <a:tcPr marL="5588" marR="5588" marT="5588" marB="0" anchor="b">
                    <a:lnL>
                      <a:noFill/>
                    </a:lnL>
                    <a:lnR>
                      <a:noFill/>
                    </a:lnR>
                    <a:lnT>
                      <a:noFill/>
                    </a:lnT>
                    <a:lnB>
                      <a:noFill/>
                    </a:lnB>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ZONE 3</a:t>
                      </a: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NO CLP INSTALLATION, AERATE ONLY WITH WATER PRESSURE INJECTIONS</a:t>
                      </a:r>
                    </a:p>
                  </a:txBody>
                  <a:tcPr marL="5588" marR="5588" marT="5588" marB="0" anchor="b">
                    <a:lnL>
                      <a:noFill/>
                    </a:lnL>
                    <a:lnR>
                      <a:noFill/>
                    </a:lnR>
                    <a:lnT>
                      <a:noFill/>
                    </a:lnT>
                    <a:lnB>
                      <a:noFill/>
                    </a:lnB>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ZONE 4</a:t>
                      </a: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50% CLP INSTALLATION (109 lbs/ acre)</a:t>
                      </a:r>
                    </a:p>
                  </a:txBody>
                  <a:tcPr marL="5588" marR="5588" marT="5588" marB="0" anchor="b">
                    <a:lnL>
                      <a:noFill/>
                    </a:lnL>
                    <a:lnR>
                      <a:noFill/>
                    </a:lnR>
                    <a:lnT>
                      <a:noFill/>
                    </a:lnT>
                    <a:lnB>
                      <a:noFill/>
                    </a:lnB>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ZONE 5</a:t>
                      </a:r>
                    </a:p>
                  </a:txBody>
                  <a:tcPr marL="5588" marR="5588" marT="5588" marB="0" anchor="b">
                    <a:lnL>
                      <a:noFill/>
                    </a:lnL>
                    <a:lnR>
                      <a:noFill/>
                    </a:lnR>
                    <a:lnT>
                      <a:noFill/>
                    </a:lnT>
                    <a:lnB>
                      <a:noFill/>
                    </a:lnB>
                  </a:tcPr>
                </a:tc>
                <a:tc>
                  <a:txBody>
                    <a:bodyPr/>
                    <a:lstStyle/>
                    <a:p>
                      <a:pPr algn="l" fontAlgn="b"/>
                      <a:r>
                        <a:rPr lang="en-US" sz="1200" b="1" i="0" u="none" strike="noStrike" dirty="0">
                          <a:solidFill>
                            <a:schemeClr val="bg1"/>
                          </a:solidFill>
                          <a:latin typeface="Avenir Book"/>
                          <a:cs typeface="Avenir Book"/>
                        </a:rPr>
                        <a:t>75% CLP INSTALLATION (163.5 lbs / acre)</a:t>
                      </a:r>
                    </a:p>
                  </a:txBody>
                  <a:tcPr marL="5588" marR="5588" marT="5588" marB="0" anchor="b">
                    <a:lnL>
                      <a:noFill/>
                    </a:lnL>
                    <a:lnR>
                      <a:noFill/>
                    </a:lnR>
                    <a:lnT>
                      <a:noFill/>
                    </a:lnT>
                    <a:lnB>
                      <a:noFill/>
                    </a:lnB>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ZONE 6</a:t>
                      </a: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100% CLP INSTALLATION (218 lbs / acre)</a:t>
                      </a:r>
                    </a:p>
                  </a:txBody>
                  <a:tcPr marL="5588" marR="5588" marT="5588" marB="0" anchor="b">
                    <a:lnL>
                      <a:noFill/>
                    </a:lnL>
                    <a:lnR>
                      <a:noFill/>
                    </a:lnR>
                    <a:lnT>
                      <a:noFill/>
                    </a:lnT>
                    <a:lnB>
                      <a:noFill/>
                    </a:lnB>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B</a:t>
                      </a:r>
                    </a:p>
                  </a:txBody>
                  <a:tcPr marL="5588" marR="5588" marT="5588" marB="0" anchor="b">
                    <a:lnL>
                      <a:noFill/>
                    </a:lnL>
                    <a:lnR>
                      <a:noFill/>
                    </a:lnR>
                    <a:lnT>
                      <a:noFill/>
                    </a:lnT>
                    <a:lnB>
                      <a:noFill/>
                    </a:lnB>
                  </a:tcPr>
                </a:tc>
                <a:tc gridSpan="2">
                  <a:txBody>
                    <a:bodyPr/>
                    <a:lstStyle/>
                    <a:p>
                      <a:pPr algn="l" fontAlgn="b"/>
                      <a:r>
                        <a:rPr lang="en-US" sz="1200" b="1" i="0" u="none" strike="noStrike" dirty="0">
                          <a:solidFill>
                            <a:schemeClr val="bg1"/>
                          </a:solidFill>
                          <a:latin typeface="Avenir Book"/>
                          <a:cs typeface="Avenir Book"/>
                        </a:rPr>
                        <a:t>IRRIGATION SCHEDULE BY WEEK AT EACH SITE</a:t>
                      </a:r>
                    </a:p>
                  </a:txBody>
                  <a:tcPr marL="5588" marR="5588" marT="5588" marB="0" anchor="b">
                    <a:lnL>
                      <a:noFill/>
                    </a:lnL>
                    <a:lnR>
                      <a:noFill/>
                    </a:lnR>
                    <a:lnT>
                      <a:noFill/>
                    </a:lnT>
                    <a:lnB>
                      <a:noFill/>
                    </a:lnB>
                  </a:tcPr>
                </a:tc>
                <a:tc hMerge="1">
                  <a:txBody>
                    <a:bodyPr/>
                    <a:lstStyle/>
                    <a:p>
                      <a:endParaRPr lang="en-US"/>
                    </a:p>
                  </a:txBody>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WEEK 1</a:t>
                      </a:r>
                    </a:p>
                  </a:txBody>
                  <a:tcPr marL="5588" marR="5588" marT="5588" marB="0" anchor="b">
                    <a:lnL>
                      <a:noFill/>
                    </a:lnL>
                    <a:lnR>
                      <a:noFill/>
                    </a:lnR>
                    <a:lnT>
                      <a:noFill/>
                    </a:lnT>
                    <a:lnB>
                      <a:noFill/>
                    </a:lnB>
                  </a:tcPr>
                </a:tc>
                <a:tc>
                  <a:txBody>
                    <a:bodyPr/>
                    <a:lstStyle/>
                    <a:p>
                      <a:pPr algn="l" fontAlgn="b"/>
                      <a:r>
                        <a:rPr lang="en-US" sz="1200" b="1" i="0" u="none" strike="noStrike" dirty="0">
                          <a:solidFill>
                            <a:schemeClr val="bg1"/>
                          </a:solidFill>
                          <a:latin typeface="Avenir Book"/>
                          <a:cs typeface="Avenir Book"/>
                        </a:rPr>
                        <a:t>INSTALLATION</a:t>
                      </a:r>
                    </a:p>
                  </a:txBody>
                  <a:tcPr marL="5588" marR="5588" marT="5588" marB="0" anchor="b">
                    <a:lnL>
                      <a:noFill/>
                    </a:lnL>
                    <a:lnR>
                      <a:noFill/>
                    </a:lnR>
                    <a:lnT>
                      <a:noFill/>
                    </a:lnT>
                    <a:lnB>
                      <a:noFill/>
                    </a:lnB>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WEEK 2-3</a:t>
                      </a: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100% IRRIGATION PER USUAL</a:t>
                      </a:r>
                    </a:p>
                  </a:txBody>
                  <a:tcPr marL="5588" marR="5588" marT="5588" marB="0" anchor="b">
                    <a:lnL>
                      <a:noFill/>
                    </a:lnL>
                    <a:lnR>
                      <a:noFill/>
                    </a:lnR>
                    <a:lnT>
                      <a:noFill/>
                    </a:lnT>
                    <a:lnB>
                      <a:noFill/>
                    </a:lnB>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WEEK 4- 5</a:t>
                      </a: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REDUCE IRRIGATION BY 25% IN ZONES 2 - 6</a:t>
                      </a:r>
                    </a:p>
                  </a:txBody>
                  <a:tcPr marL="5588" marR="5588" marT="5588" marB="0" anchor="b">
                    <a:lnL>
                      <a:noFill/>
                    </a:lnL>
                    <a:lnR>
                      <a:noFill/>
                    </a:lnR>
                    <a:lnT>
                      <a:noFill/>
                    </a:lnT>
                    <a:lnB>
                      <a:noFill/>
                    </a:lnB>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WEEK 6-7</a:t>
                      </a: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REDUCE IRRIGATION BY 50% IN ZONES 2 - 6</a:t>
                      </a:r>
                    </a:p>
                  </a:txBody>
                  <a:tcPr marL="5588" marR="5588" marT="5588" marB="0" anchor="b">
                    <a:lnL>
                      <a:noFill/>
                    </a:lnL>
                    <a:lnR>
                      <a:noFill/>
                    </a:lnR>
                    <a:lnT>
                      <a:noFill/>
                    </a:lnT>
                    <a:lnB>
                      <a:noFill/>
                    </a:lnB>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WEEK 8-9</a:t>
                      </a: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REDUCE IRRIGATION BY 75% IN ZONES 2 - 6</a:t>
                      </a:r>
                    </a:p>
                  </a:txBody>
                  <a:tcPr marL="5588" marR="5588" marT="5588" marB="0" anchor="b">
                    <a:lnL>
                      <a:noFill/>
                    </a:lnL>
                    <a:lnR>
                      <a:noFill/>
                    </a:lnR>
                    <a:lnT>
                      <a:noFill/>
                    </a:lnT>
                    <a:lnB>
                      <a:noFill/>
                    </a:lnB>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WEEK 10-11</a:t>
                      </a: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REDUCE IRRIGATION BY 100% IN ZONES 2 - 6</a:t>
                      </a:r>
                    </a:p>
                  </a:txBody>
                  <a:tcPr marL="5588" marR="5588" marT="5588" marB="0" anchor="b">
                    <a:lnL>
                      <a:noFill/>
                    </a:lnL>
                    <a:lnR>
                      <a:noFill/>
                    </a:lnR>
                    <a:lnT>
                      <a:noFill/>
                    </a:lnT>
                    <a:lnB>
                      <a:noFill/>
                    </a:lnB>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WEEK 12 </a:t>
                      </a: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BEGIN IRRIGATION AGAIN AT 50% IN ZONES 2 - 6</a:t>
                      </a:r>
                    </a:p>
                  </a:txBody>
                  <a:tcPr marL="5588" marR="5588" marT="5588" marB="0" anchor="b">
                    <a:lnL>
                      <a:noFill/>
                    </a:lnL>
                    <a:lnR>
                      <a:noFill/>
                    </a:lnR>
                    <a:lnT>
                      <a:noFill/>
                    </a:lnT>
                    <a:lnB>
                      <a:noFill/>
                    </a:lnB>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r"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r>
              <a:tr h="201561">
                <a:tc>
                  <a:txBody>
                    <a:bodyPr/>
                    <a:lstStyle/>
                    <a:p>
                      <a:pPr algn="l" fontAlgn="b"/>
                      <a:r>
                        <a:rPr lang="en-US" sz="1200" b="1" i="0" u="none" strike="noStrike">
                          <a:solidFill>
                            <a:schemeClr val="bg1"/>
                          </a:solidFill>
                          <a:latin typeface="Avenir Book"/>
                          <a:cs typeface="Avenir Book"/>
                        </a:rPr>
                        <a:t>III.</a:t>
                      </a:r>
                    </a:p>
                  </a:txBody>
                  <a:tcPr marL="5588" marR="5588" marT="5588" marB="0" anchor="b">
                    <a:lnL>
                      <a:noFill/>
                    </a:lnL>
                    <a:lnR>
                      <a:noFill/>
                    </a:lnR>
                    <a:lnT>
                      <a:noFill/>
                    </a:lnT>
                    <a:lnB>
                      <a:noFill/>
                    </a:lnB>
                  </a:tcPr>
                </a:tc>
                <a:tc gridSpan="3">
                  <a:txBody>
                    <a:bodyPr/>
                    <a:lstStyle/>
                    <a:p>
                      <a:pPr algn="l" fontAlgn="b"/>
                      <a:r>
                        <a:rPr lang="en-US" sz="1200" b="1" i="0" u="none" strike="noStrike">
                          <a:solidFill>
                            <a:schemeClr val="bg1"/>
                          </a:solidFill>
                          <a:latin typeface="Avenir Book"/>
                          <a:cs typeface="Avenir Book"/>
                        </a:rPr>
                        <a:t>WEEKLY MEASUREMENTS </a:t>
                      </a:r>
                    </a:p>
                  </a:txBody>
                  <a:tcPr marL="5588" marR="5588" marT="5588" marB="0" anchor="b">
                    <a:lnL>
                      <a:noFill/>
                    </a:lnL>
                    <a:lnR>
                      <a:noFill/>
                    </a:lnR>
                    <a:lnT>
                      <a:noFill/>
                    </a:lnT>
                    <a:lnB>
                      <a:noFill/>
                    </a:lnB>
                  </a:tcPr>
                </a:tc>
                <a:tc hMerge="1">
                  <a:txBody>
                    <a:bodyPr/>
                    <a:lstStyle/>
                    <a:p>
                      <a:endParaRPr lang="en-US"/>
                    </a:p>
                  </a:txBody>
                  <a:tcPr/>
                </a:tc>
                <a:tc hMerge="1">
                  <a:txBody>
                    <a:bodyPr/>
                    <a:lstStyle/>
                    <a:p>
                      <a:endParaRPr lang="en-US"/>
                    </a:p>
                  </a:txBody>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A</a:t>
                      </a:r>
                    </a:p>
                  </a:txBody>
                  <a:tcPr marL="5588" marR="5588" marT="5588" marB="0" anchor="b">
                    <a:lnL>
                      <a:noFill/>
                    </a:lnL>
                    <a:lnR>
                      <a:noFill/>
                    </a:lnR>
                    <a:lnT>
                      <a:noFill/>
                    </a:lnT>
                    <a:lnB>
                      <a:noFill/>
                    </a:lnB>
                  </a:tcPr>
                </a:tc>
                <a:tc gridSpan="2">
                  <a:txBody>
                    <a:bodyPr/>
                    <a:lstStyle/>
                    <a:p>
                      <a:pPr algn="l" fontAlgn="b"/>
                      <a:r>
                        <a:rPr lang="en-US" sz="1200" b="1" i="0" u="none" strike="noStrike">
                          <a:solidFill>
                            <a:schemeClr val="bg1"/>
                          </a:solidFill>
                          <a:latin typeface="Avenir Book"/>
                          <a:cs typeface="Avenir Book"/>
                        </a:rPr>
                        <a:t>CORE SAMPLES</a:t>
                      </a:r>
                    </a:p>
                  </a:txBody>
                  <a:tcPr marL="5588" marR="5588" marT="5588" marB="0" anchor="b">
                    <a:lnL>
                      <a:noFill/>
                    </a:lnL>
                    <a:lnR>
                      <a:noFill/>
                    </a:lnR>
                    <a:lnT>
                      <a:noFill/>
                    </a:lnT>
                    <a:lnB>
                      <a:noFill/>
                    </a:lnB>
                  </a:tcPr>
                </a:tc>
                <a:tc hMerge="1">
                  <a:txBody>
                    <a:bodyPr/>
                    <a:lstStyle/>
                    <a:p>
                      <a:endParaRPr lang="en-US"/>
                    </a:p>
                  </a:txBody>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B</a:t>
                      </a:r>
                    </a:p>
                  </a:txBody>
                  <a:tcPr marL="5588" marR="5588" marT="5588" marB="0" anchor="b">
                    <a:lnL>
                      <a:noFill/>
                    </a:lnL>
                    <a:lnR>
                      <a:noFill/>
                    </a:lnR>
                    <a:lnT>
                      <a:noFill/>
                    </a:lnT>
                    <a:lnB>
                      <a:noFill/>
                    </a:lnB>
                  </a:tcPr>
                </a:tc>
                <a:tc gridSpan="2">
                  <a:txBody>
                    <a:bodyPr/>
                    <a:lstStyle/>
                    <a:p>
                      <a:pPr algn="l" fontAlgn="b"/>
                      <a:r>
                        <a:rPr lang="en-US" sz="1200" b="1" i="0" u="none" strike="noStrike">
                          <a:solidFill>
                            <a:schemeClr val="bg1"/>
                          </a:solidFill>
                          <a:latin typeface="Avenir Book"/>
                          <a:cs typeface="Avenir Book"/>
                        </a:rPr>
                        <a:t>SOIL MOISTURE MEASUREMENTS FROM UGMO</a:t>
                      </a:r>
                    </a:p>
                  </a:txBody>
                  <a:tcPr marL="5588" marR="5588" marT="5588" marB="0" anchor="b">
                    <a:lnL>
                      <a:noFill/>
                    </a:lnL>
                    <a:lnR>
                      <a:noFill/>
                    </a:lnR>
                    <a:lnT>
                      <a:noFill/>
                    </a:lnT>
                    <a:lnB>
                      <a:noFill/>
                    </a:lnB>
                  </a:tcPr>
                </a:tc>
                <a:tc hMerge="1">
                  <a:txBody>
                    <a:bodyPr/>
                    <a:lstStyle/>
                    <a:p>
                      <a:endParaRPr lang="en-US"/>
                    </a:p>
                  </a:txBody>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r>
                        <a:rPr lang="en-US" sz="1200" b="1" i="0" u="none" strike="noStrike">
                          <a:solidFill>
                            <a:schemeClr val="bg1"/>
                          </a:solidFill>
                          <a:latin typeface="Avenir Book"/>
                          <a:cs typeface="Avenir Book"/>
                        </a:rPr>
                        <a:t>C</a:t>
                      </a:r>
                    </a:p>
                  </a:txBody>
                  <a:tcPr marL="5588" marR="5588" marT="5588" marB="0" anchor="b">
                    <a:lnL>
                      <a:noFill/>
                    </a:lnL>
                    <a:lnR>
                      <a:noFill/>
                    </a:lnR>
                    <a:lnT>
                      <a:noFill/>
                    </a:lnT>
                    <a:lnB>
                      <a:noFill/>
                    </a:lnB>
                  </a:tcPr>
                </a:tc>
                <a:tc gridSpan="2">
                  <a:txBody>
                    <a:bodyPr/>
                    <a:lstStyle/>
                    <a:p>
                      <a:pPr algn="l" fontAlgn="b"/>
                      <a:r>
                        <a:rPr lang="en-US" sz="1200" b="1" i="0" u="none" strike="noStrike">
                          <a:solidFill>
                            <a:schemeClr val="bg1"/>
                          </a:solidFill>
                          <a:latin typeface="Avenir Book"/>
                          <a:cs typeface="Avenir Book"/>
                        </a:rPr>
                        <a:t>PHOTOGRAPHIC/VISUAL REFERENCES</a:t>
                      </a:r>
                    </a:p>
                  </a:txBody>
                  <a:tcPr marL="5588" marR="5588" marT="5588" marB="0" anchor="b">
                    <a:lnL>
                      <a:noFill/>
                    </a:lnL>
                    <a:lnR>
                      <a:noFill/>
                    </a:lnR>
                    <a:lnT>
                      <a:noFill/>
                    </a:lnT>
                    <a:lnB>
                      <a:noFill/>
                    </a:lnB>
                  </a:tcPr>
                </a:tc>
                <a:tc hMerge="1">
                  <a:txBody>
                    <a:bodyPr/>
                    <a:lstStyle/>
                    <a:p>
                      <a:endParaRPr lang="en-US"/>
                    </a:p>
                  </a:txBody>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r>
              <a:tr h="201561">
                <a:tc>
                  <a:txBody>
                    <a:bodyPr/>
                    <a:lstStyle/>
                    <a:p>
                      <a:pPr algn="l" fontAlgn="b"/>
                      <a:r>
                        <a:rPr lang="en-US" sz="1200" b="1" i="0" u="none" strike="noStrike">
                          <a:solidFill>
                            <a:schemeClr val="bg1"/>
                          </a:solidFill>
                          <a:latin typeface="Avenir Book"/>
                          <a:cs typeface="Avenir Book"/>
                        </a:rPr>
                        <a:t>IV.</a:t>
                      </a:r>
                    </a:p>
                  </a:txBody>
                  <a:tcPr marL="5588" marR="5588" marT="5588" marB="0" anchor="b">
                    <a:lnL>
                      <a:noFill/>
                    </a:lnL>
                    <a:lnR>
                      <a:noFill/>
                    </a:lnR>
                    <a:lnT>
                      <a:noFill/>
                    </a:lnT>
                    <a:lnB>
                      <a:noFill/>
                    </a:lnB>
                  </a:tcPr>
                </a:tc>
                <a:tc gridSpan="2">
                  <a:txBody>
                    <a:bodyPr/>
                    <a:lstStyle/>
                    <a:p>
                      <a:pPr algn="l" fontAlgn="b"/>
                      <a:r>
                        <a:rPr lang="en-US" sz="1200" b="1" i="0" u="none" strike="noStrike">
                          <a:solidFill>
                            <a:schemeClr val="bg1"/>
                          </a:solidFill>
                          <a:latin typeface="Avenir Book"/>
                          <a:cs typeface="Avenir Book"/>
                        </a:rPr>
                        <a:t>DATA ANALYSIS</a:t>
                      </a:r>
                    </a:p>
                  </a:txBody>
                  <a:tcPr marL="5588" marR="5588" marT="5588" marB="0" anchor="b">
                    <a:lnL>
                      <a:noFill/>
                    </a:lnL>
                    <a:lnR>
                      <a:noFill/>
                    </a:lnR>
                    <a:lnT>
                      <a:noFill/>
                    </a:lnT>
                    <a:lnB>
                      <a:noFill/>
                    </a:lnB>
                  </a:tcPr>
                </a:tc>
                <a:tc hMerge="1">
                  <a:txBody>
                    <a:bodyPr/>
                    <a:lstStyle/>
                    <a:p>
                      <a:endParaRPr lang="en-US"/>
                    </a:p>
                  </a:txBody>
                  <a:tcPr/>
                </a:tc>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r>
              <a:tr h="201561">
                <a:tc>
                  <a:txBody>
                    <a:bodyPr/>
                    <a:lstStyle/>
                    <a:p>
                      <a:pPr algn="l" fontAlgn="b"/>
                      <a:endParaRPr lang="en-US" sz="1200" b="1" i="0" u="none" strike="noStrike">
                        <a:solidFill>
                          <a:schemeClr val="bg1"/>
                        </a:solidFill>
                        <a:latin typeface="Avenir Book"/>
                        <a:cs typeface="Avenir Book"/>
                      </a:endParaRPr>
                    </a:p>
                  </a:txBody>
                  <a:tcPr marL="5588" marR="5588" marT="5588" marB="0" anchor="b">
                    <a:lnL>
                      <a:noFill/>
                    </a:lnL>
                    <a:lnR>
                      <a:noFill/>
                    </a:lnR>
                    <a:lnT>
                      <a:noFill/>
                    </a:lnT>
                    <a:lnB>
                      <a:noFill/>
                    </a:lnB>
                  </a:tcPr>
                </a:tc>
                <a:tc gridSpan="3">
                  <a:txBody>
                    <a:bodyPr/>
                    <a:lstStyle/>
                    <a:p>
                      <a:pPr algn="l" fontAlgn="b"/>
                      <a:r>
                        <a:rPr lang="en-US" sz="1200" b="1" i="0" u="none" strike="noStrike" dirty="0">
                          <a:solidFill>
                            <a:schemeClr val="bg1"/>
                          </a:solidFill>
                          <a:latin typeface="Avenir Book"/>
                          <a:cs typeface="Avenir Book"/>
                        </a:rPr>
                        <a:t>THIRD PARTY COMPILE ALL DATA AND ISSUE CASE STUDY REPORTS</a:t>
                      </a:r>
                    </a:p>
                  </a:txBody>
                  <a:tcPr marL="5588" marR="5588" marT="5588" marB="0" anchor="b">
                    <a:lnL>
                      <a:noFill/>
                    </a:lnL>
                    <a:lnR>
                      <a:noFill/>
                    </a:lnR>
                    <a:lnT>
                      <a:noFill/>
                    </a:lnT>
                    <a:lnB>
                      <a:noFill/>
                    </a:lnB>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660400" y="457200"/>
            <a:ext cx="9664700" cy="609600"/>
          </a:xfrm>
        </p:spPr>
        <p:txBody>
          <a:bodyPr lIns="0" tIns="0" rIns="0" bIns="0" anchor="t"/>
          <a:lstStyle/>
          <a:p>
            <a:pPr eaLnBrk="1" hangingPunct="1">
              <a:lnSpc>
                <a:spcPct val="95000"/>
              </a:lnSpc>
            </a:pPr>
            <a:r>
              <a:rPr lang="en-US" sz="2400" dirty="0" smtClean="0">
                <a:latin typeface="Helvetica Neue"/>
                <a:ea typeface="ＭＳ Ｐゴシック" pitchFamily="-101" charset="-128"/>
                <a:cs typeface="Helvetica Neue"/>
              </a:rPr>
              <a:t>RAIN SYSTEMS TEAM</a:t>
            </a:r>
            <a:endParaRPr lang="en-US" sz="2400" dirty="0" smtClean="0">
              <a:solidFill>
                <a:srgbClr val="FFFFFF"/>
              </a:solidFill>
              <a:latin typeface="Helvetica Neue"/>
              <a:ea typeface="ＭＳ Ｐゴシック" pitchFamily="-101" charset="-128"/>
              <a:cs typeface="Helvetica Neue"/>
            </a:endParaRPr>
          </a:p>
        </p:txBody>
      </p:sp>
      <p:sp>
        <p:nvSpPr>
          <p:cNvPr id="39939" name="Rectangle 2"/>
          <p:cNvSpPr>
            <a:spLocks noGrp="1" noChangeArrowheads="1"/>
          </p:cNvSpPr>
          <p:nvPr>
            <p:ph idx="1"/>
          </p:nvPr>
        </p:nvSpPr>
        <p:spPr>
          <a:xfrm>
            <a:off x="660400" y="1219200"/>
            <a:ext cx="8991600" cy="5791200"/>
          </a:xfrm>
        </p:spPr>
        <p:txBody>
          <a:bodyPr lIns="0" tIns="0" rIns="0" bIns="0"/>
          <a:lstStyle/>
          <a:p>
            <a:pPr marL="0" indent="0">
              <a:buFont typeface="Wingdings 2" pitchFamily="-101" charset="2"/>
              <a:buNone/>
            </a:pPr>
            <a:r>
              <a:rPr lang="en-US" sz="1400" dirty="0" smtClean="0">
                <a:latin typeface="Avenir LT Std 55 Roman" pitchFamily="-101" charset="0"/>
                <a:ea typeface="ＭＳ Ｐゴシック" pitchFamily="-101" charset="-128"/>
                <a:cs typeface="ＭＳ Ｐゴシック" pitchFamily="-101" charset="-128"/>
              </a:rPr>
              <a:t>JIM SIBERT, CTO, CO_FOUNDER </a:t>
            </a:r>
          </a:p>
          <a:p>
            <a:pPr marL="0" indent="0">
              <a:buFont typeface="Wingdings 2" pitchFamily="-101" charset="2"/>
              <a:buNone/>
            </a:pPr>
            <a:r>
              <a:rPr lang="en-US" sz="1400" dirty="0" smtClean="0">
                <a:latin typeface="Avenir LT Std 55 Roman" pitchFamily="-101" charset="0"/>
                <a:ea typeface="Avenir LT Std 55 Roman" pitchFamily="-101" charset="0"/>
                <a:cs typeface="Avenir LT Std 55 Roman" pitchFamily="-101" charset="0"/>
              </a:rPr>
              <a:t>An entrepreneur throughout his life, with his latest venture, Rain Systems, Jim is focused on water conservation.  With the goal of making a positive, environmental impact within his community and the world around him.</a:t>
            </a:r>
          </a:p>
          <a:p>
            <a:pPr marL="0" indent="0">
              <a:buFont typeface="Wingdings 2" pitchFamily="-101" charset="2"/>
              <a:buNone/>
            </a:pPr>
            <a:r>
              <a:rPr lang="en-US" sz="1400" dirty="0" smtClean="0">
                <a:latin typeface="Avenir LT Std 55 Roman" pitchFamily="-101" charset="0"/>
                <a:ea typeface="Avenir LT Std 55 Roman" pitchFamily="-101" charset="0"/>
                <a:cs typeface="Avenir LT Std 55 Roman" pitchFamily="-101" charset="0"/>
              </a:rPr>
              <a:t>In 2008, Jim Sibert became aware of cross-link polymers and realized the potential.  At that time, there was no technique available to install cross-link polymers into soil without tilling the ground and destroying the lawn.  Over a three-year period, Sibert dedicated his time to the invention and patenting of a water conservation system that efficiently distributes cross-link polymers into the ground with such precision that it leaves no visible impact to the turf – even on putting greens.  </a:t>
            </a:r>
          </a:p>
          <a:p>
            <a:pPr marL="0" indent="0">
              <a:buFont typeface="Wingdings 2" pitchFamily="-101" charset="2"/>
              <a:buNone/>
            </a:pPr>
            <a:r>
              <a:rPr lang="en-US" sz="1400" dirty="0" smtClean="0">
                <a:latin typeface="Avenir LT Std 55 Roman" pitchFamily="-101" charset="0"/>
                <a:ea typeface="Avenir LT Std 55 Roman" pitchFamily="-101" charset="0"/>
                <a:cs typeface="Avenir LT Std 55 Roman" pitchFamily="-101" charset="0"/>
              </a:rPr>
              <a:t>After experimenting with sandblasting equipment powered with water rather than air, Sibert discovered a way to develop solenoid-controlled water valves that function at extremely high speeds and pressure to enable imperceptible injections into the ground.  Sibert then implemented a programmable logic controller (PLC) and developed the computer code to automate the controls of the machine.</a:t>
            </a:r>
          </a:p>
          <a:p>
            <a:pPr marL="0" indent="0">
              <a:buNone/>
            </a:pPr>
            <a:r>
              <a:rPr lang="en-US" sz="1400" dirty="0" smtClean="0">
                <a:latin typeface="Avenir LT Std 55 Roman" pitchFamily="-101" charset="0"/>
                <a:ea typeface="Avenir LT Std 55 Roman" pitchFamily="-101" charset="0"/>
                <a:cs typeface="Avenir LT Std 55 Roman" pitchFamily="-101" charset="0"/>
              </a:rPr>
              <a:t>Today, its various components include a high-pressure water pump, pressure accumulator and water storage tank, along with the PLC that controls the following;  injection depth, polymer volume, water levels, turning times and system temperature. There is also a pneumatic system for moving and metering the polymers.   The prototype is driven like a riding lawn mower, while injecting polymers into the soil at precise depths and amounts, dependent upon the soil make-up, types of turf and hydrological region.</a:t>
            </a:r>
          </a:p>
          <a:p>
            <a:pPr marL="0" indent="0">
              <a:buFont typeface="Wingdings 2" pitchFamily="-101" charset="2"/>
              <a:buNone/>
            </a:pPr>
            <a:endParaRPr lang="en-US" sz="1400" dirty="0" smtClean="0">
              <a:latin typeface="Avenir LT Std 55 Roman" pitchFamily="-101" charset="0"/>
              <a:ea typeface="ＭＳ Ｐゴシック" pitchFamily="-101" charset="-128"/>
              <a:cs typeface="ＭＳ Ｐゴシック" pitchFamily="-101" charset="-128"/>
            </a:endParaRPr>
          </a:p>
          <a:p>
            <a:pPr marL="0" indent="0">
              <a:buFont typeface="Wingdings 2" pitchFamily="-101" charset="2"/>
              <a:buNone/>
            </a:pPr>
            <a:endParaRPr lang="en-US" sz="1400" dirty="0" smtClean="0">
              <a:latin typeface="Avenir LT Std 55 Roman" pitchFamily="-101" charset="0"/>
              <a:ea typeface="ＭＳ Ｐゴシック" pitchFamily="-101" charset="-128"/>
              <a:cs typeface="ＭＳ Ｐゴシック" pitchFamily="-101" charset="-128"/>
            </a:endParaRPr>
          </a:p>
          <a:p>
            <a:pPr marL="0" indent="0">
              <a:buFont typeface="Wingdings 2" pitchFamily="-101" charset="2"/>
              <a:buNone/>
            </a:pPr>
            <a:endParaRPr lang="en-US" sz="1400" dirty="0" smtClean="0">
              <a:latin typeface="Avenir LT Std 55 Roman" pitchFamily="-101" charset="0"/>
              <a:ea typeface="ＭＳ Ｐゴシック" pitchFamily="-101" charset="-128"/>
              <a:cs typeface="ＭＳ Ｐゴシック" pitchFamily="-101" charset="-128"/>
            </a:endParaRPr>
          </a:p>
          <a:p>
            <a:pPr marL="0" indent="0">
              <a:buFont typeface="Wingdings 2" pitchFamily="-101" charset="2"/>
              <a:buNone/>
            </a:pPr>
            <a:endParaRPr lang="en-US" sz="1400" dirty="0" smtClean="0">
              <a:latin typeface="Avenir LT Std 55 Roman" pitchFamily="-101" charset="0"/>
              <a:ea typeface="ＭＳ Ｐゴシック" pitchFamily="-101" charset="-128"/>
              <a:cs typeface="ＭＳ Ｐゴシック" pitchFamily="-101" charset="-128"/>
            </a:endParaRPr>
          </a:p>
        </p:txBody>
      </p:sp>
      <p:pic>
        <p:nvPicPr>
          <p:cNvPr id="39940" name="Picture 3" descr="RainDrop.png"/>
          <p:cNvPicPr>
            <a:picLocks noChangeAspect="1"/>
          </p:cNvPicPr>
          <p:nvPr/>
        </p:nvPicPr>
        <p:blipFill>
          <a:blip r:embed="rId2"/>
          <a:srcRect/>
          <a:stretch>
            <a:fillRect/>
          </a:stretch>
        </p:blipFill>
        <p:spPr bwMode="auto">
          <a:xfrm>
            <a:off x="9118600" y="381000"/>
            <a:ext cx="457200" cy="622300"/>
          </a:xfrm>
          <a:prstGeom prst="rect">
            <a:avLst/>
          </a:prstGeom>
          <a:noFill/>
          <a:ln w="9525">
            <a:noFill/>
            <a:miter lim="800000"/>
            <a:headEnd/>
            <a:tailEnd/>
          </a:ln>
        </p:spPr>
      </p:pic>
      <p:sp>
        <p:nvSpPr>
          <p:cNvPr id="39941"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15E101A-1F0F-0D42-8175-AEB410C75F17}" type="slidenum">
              <a:rPr lang="en-US" smtClean="0">
                <a:latin typeface="Times New Roman" pitchFamily="-101" charset="0"/>
                <a:ea typeface="ＭＳ Ｐゴシック" pitchFamily="-101" charset="-128"/>
                <a:cs typeface="ＭＳ Ｐゴシック" pitchFamily="-101" charset="-128"/>
              </a:rPr>
              <a:pPr/>
              <a:t>7</a:t>
            </a:fld>
            <a:endParaRPr lang="en-US" smtClean="0">
              <a:latin typeface="Times New Roman" pitchFamily="-101" charset="0"/>
              <a:ea typeface="ＭＳ Ｐゴシック" pitchFamily="-101" charset="-128"/>
              <a:cs typeface="ＭＳ Ｐゴシック" pitchFamily="-101" charset="-128"/>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660400" y="304800"/>
            <a:ext cx="9664700" cy="609600"/>
          </a:xfrm>
        </p:spPr>
        <p:txBody>
          <a:bodyPr lIns="0" tIns="0" rIns="0" bIns="0" anchor="t"/>
          <a:lstStyle/>
          <a:p>
            <a:pPr eaLnBrk="1" hangingPunct="1">
              <a:lnSpc>
                <a:spcPct val="95000"/>
              </a:lnSpc>
            </a:pPr>
            <a:r>
              <a:rPr lang="en-US" sz="2400" dirty="0" smtClean="0">
                <a:latin typeface="Helvetica Neue"/>
                <a:ea typeface="ＭＳ Ｐゴシック" pitchFamily="-101" charset="-128"/>
                <a:cs typeface="Helvetica Neue"/>
              </a:rPr>
              <a:t>RAIN SYSTEMS TEAM</a:t>
            </a:r>
            <a:endParaRPr lang="en-US" sz="2400" dirty="0" smtClean="0">
              <a:solidFill>
                <a:srgbClr val="FFFFFF"/>
              </a:solidFill>
              <a:latin typeface="Helvetica Neue"/>
              <a:ea typeface="ＭＳ Ｐゴシック" pitchFamily="-101" charset="-128"/>
              <a:cs typeface="Helvetica Neue"/>
            </a:endParaRPr>
          </a:p>
        </p:txBody>
      </p:sp>
      <p:sp>
        <p:nvSpPr>
          <p:cNvPr id="39939" name="Rectangle 2"/>
          <p:cNvSpPr>
            <a:spLocks noGrp="1" noChangeArrowheads="1"/>
          </p:cNvSpPr>
          <p:nvPr>
            <p:ph idx="1"/>
          </p:nvPr>
        </p:nvSpPr>
        <p:spPr>
          <a:xfrm>
            <a:off x="660400" y="914400"/>
            <a:ext cx="8991600" cy="6248400"/>
          </a:xfrm>
        </p:spPr>
        <p:txBody>
          <a:bodyPr lIns="0" tIns="0" rIns="0" bIns="0"/>
          <a:lstStyle/>
          <a:p>
            <a:pPr marL="0" indent="0">
              <a:buFont typeface="Wingdings 2" pitchFamily="-101" charset="2"/>
              <a:buNone/>
            </a:pPr>
            <a:r>
              <a:rPr lang="en-US" sz="1400" dirty="0" smtClean="0">
                <a:latin typeface="Avenir LT Std 55 Roman"/>
                <a:ea typeface="ＭＳ Ｐゴシック" pitchFamily="-101" charset="-128"/>
                <a:cs typeface="Avenir LT Std 55 Roman"/>
              </a:rPr>
              <a:t>ELAINE SIBERT, CEO, CO_FOUNDER</a:t>
            </a:r>
          </a:p>
          <a:p>
            <a:pPr marL="0" indent="0">
              <a:buNone/>
            </a:pPr>
            <a:r>
              <a:rPr lang="en-US" sz="1400" dirty="0" smtClean="0">
                <a:latin typeface="Avenir LT Std 55 Roman"/>
                <a:ea typeface="Avenir LT Std 55 Roman" pitchFamily="-101" charset="0"/>
                <a:cs typeface="Avenir LT Std 55 Roman"/>
              </a:rPr>
              <a:t>An owner and operator of Stone Core Films and Three One O Productions, Elaine co-founded her first production company in 1993. Elaine has overseen day-to-day operations, opening the original offices, setting up all systems, and creating all accounting and record keeping formats that helped run the operations from day one. She has produced projects all over the US and around the world.  Building and managing both companies, with revenue that has grown to 10M annually.  She brings her extensive experience in finance and personnel management to Rain Systems.  She funded R&amp;D and manufacturing of the prototype, as well as working with the law firm to secure U.S. and international patents for Rain Systems.</a:t>
            </a:r>
          </a:p>
          <a:p>
            <a:pPr marL="0" indent="0">
              <a:buNone/>
            </a:pPr>
            <a:r>
              <a:rPr lang="en-US" sz="1400" dirty="0" smtClean="0">
                <a:latin typeface="Avenir LT Std 55 Roman"/>
                <a:ea typeface="Avenir LT Std 55 Roman" pitchFamily="-101" charset="0"/>
                <a:cs typeface="Avenir LT Std 55 Roman"/>
              </a:rPr>
              <a:t>KEITH BROWN, BOARD MEMBER / ADVISOR</a:t>
            </a:r>
          </a:p>
          <a:p>
            <a:pPr marL="0" indent="0">
              <a:buNone/>
            </a:pPr>
            <a:r>
              <a:rPr lang="en-US" sz="1400" dirty="0" smtClean="0">
                <a:latin typeface="Avenir LT Std 55 Roman"/>
                <a:ea typeface="Avenir LT Std 55 Roman" pitchFamily="-101" charset="0"/>
                <a:cs typeface="Avenir LT Std 55 Roman"/>
              </a:rPr>
              <a:t>As COO of American Golf Corporation for over 22 years, Keith brings an extensive amount of experience and knowledge to Rain Systems.  Acting as our advisor during our pilot and start up phase, Keith has already become an invaluable member of our team.  Through his connections and relationships, we have secured a pilot site at the Los Verdes Golf Course in Rancho Palos Verdes, which will begin in July.  </a:t>
            </a:r>
          </a:p>
          <a:p>
            <a:pPr marL="0" indent="0">
              <a:buNone/>
            </a:pPr>
            <a:r>
              <a:rPr lang="en-US" sz="1400" dirty="0" smtClean="0">
                <a:latin typeface="Avenir LT Std 55 Roman"/>
                <a:ea typeface="Avenir LT Std 55 Roman" pitchFamily="-101" charset="0"/>
                <a:cs typeface="Avenir LT Std 55 Roman"/>
              </a:rPr>
              <a:t>THIRD PARTY ANALYST - MIKE HUCK, AGRONOMIST, Principal at Irrigation &amp; </a:t>
            </a:r>
            <a:r>
              <a:rPr lang="en-US" sz="1400" dirty="0" err="1" smtClean="0">
                <a:latin typeface="Avenir LT Std 55 Roman"/>
                <a:ea typeface="Avenir LT Std 55 Roman" pitchFamily="-101" charset="0"/>
                <a:cs typeface="Avenir LT Std 55 Roman"/>
              </a:rPr>
              <a:t>Turfgrass</a:t>
            </a:r>
            <a:r>
              <a:rPr lang="en-US" sz="1400" dirty="0" smtClean="0">
                <a:latin typeface="Avenir LT Std 55 Roman"/>
                <a:ea typeface="Avenir LT Std 55 Roman" pitchFamily="-101" charset="0"/>
                <a:cs typeface="Avenir LT Std 55 Roman"/>
              </a:rPr>
              <a:t> Services</a:t>
            </a:r>
          </a:p>
          <a:p>
            <a:pPr marL="0" indent="0">
              <a:buNone/>
            </a:pPr>
            <a:r>
              <a:rPr lang="en-US" sz="1400" dirty="0" smtClean="0">
                <a:latin typeface="Avenir LT Std 55 Roman"/>
                <a:cs typeface="Avenir LT Std 55 Roman"/>
              </a:rPr>
              <a:t>Mike has forty years experience in the golf industry with twelve of them as a golf course superintendent using recycled irrigation water. He is experienced in all areas of </a:t>
            </a:r>
            <a:r>
              <a:rPr lang="en-US" sz="1400" dirty="0" err="1" smtClean="0">
                <a:latin typeface="Avenir LT Std 55 Roman"/>
                <a:cs typeface="Avenir LT Std 55 Roman"/>
              </a:rPr>
              <a:t>turfgrass</a:t>
            </a:r>
            <a:r>
              <a:rPr lang="en-US" sz="1400" dirty="0" smtClean="0">
                <a:latin typeface="Avenir LT Std 55 Roman"/>
                <a:cs typeface="Avenir LT Std 55 Roman"/>
              </a:rPr>
              <a:t> management with particular emphasis in the areas of irrigation water quality assessment, saline &amp; recycled water management, irrigation system auditing &amp; sprinkler uniformity evaluation.  He is an Irrigation Association Certified Golf Irrigation Auditor. His company, Irrigation and </a:t>
            </a:r>
            <a:r>
              <a:rPr lang="en-US" sz="1400" dirty="0" err="1" smtClean="0">
                <a:latin typeface="Avenir LT Std 55 Roman"/>
                <a:cs typeface="Avenir LT Std 55 Roman"/>
              </a:rPr>
              <a:t>Turfgrass</a:t>
            </a:r>
            <a:r>
              <a:rPr lang="en-US" sz="1400" dirty="0" smtClean="0">
                <a:latin typeface="Avenir LT Std 55 Roman"/>
                <a:cs typeface="Avenir LT Std 55 Roman"/>
              </a:rPr>
              <a:t> Services provides independent irrigation, </a:t>
            </a:r>
            <a:r>
              <a:rPr lang="en-US" sz="1400" dirty="0" err="1" smtClean="0">
                <a:latin typeface="Avenir LT Std 55 Roman"/>
                <a:cs typeface="Avenir LT Std 55 Roman"/>
              </a:rPr>
              <a:t>turfgrass</a:t>
            </a:r>
            <a:r>
              <a:rPr lang="en-US" sz="1400" dirty="0" smtClean="0">
                <a:latin typeface="Avenir LT Std 55 Roman"/>
                <a:cs typeface="Avenir LT Std 55 Roman"/>
              </a:rPr>
              <a:t>, and water quality and water conservation consulting to the golf &amp; turf industry.</a:t>
            </a:r>
            <a:endParaRPr lang="en-US" sz="1400" dirty="0" smtClean="0">
              <a:latin typeface="Avenir LT Std 55 Roman"/>
              <a:ea typeface="Avenir LT Std 55 Roman" pitchFamily="-101" charset="0"/>
              <a:cs typeface="Avenir LT Std 55 Roman"/>
            </a:endParaRPr>
          </a:p>
          <a:p>
            <a:pPr marL="0" indent="0">
              <a:buNone/>
            </a:pPr>
            <a:endParaRPr lang="en-US" sz="1400" dirty="0" smtClean="0">
              <a:latin typeface="Avenir LT Std 55 Roman"/>
              <a:ea typeface="ＭＳ Ｐゴシック" pitchFamily="-101" charset="-128"/>
              <a:cs typeface="Avenir LT Std 55 Roman"/>
            </a:endParaRPr>
          </a:p>
          <a:p>
            <a:pPr marL="0" indent="0">
              <a:buFont typeface="Wingdings 2" pitchFamily="-101" charset="2"/>
              <a:buNone/>
            </a:pPr>
            <a:endParaRPr lang="en-US" sz="1400" dirty="0" smtClean="0">
              <a:latin typeface="Avenir LT Std 55 Roman"/>
              <a:ea typeface="ＭＳ Ｐゴシック" pitchFamily="-101" charset="-128"/>
              <a:cs typeface="Avenir LT Std 55 Roman"/>
            </a:endParaRPr>
          </a:p>
        </p:txBody>
      </p:sp>
      <p:pic>
        <p:nvPicPr>
          <p:cNvPr id="39940" name="Picture 3" descr="RainDrop.png"/>
          <p:cNvPicPr>
            <a:picLocks noChangeAspect="1"/>
          </p:cNvPicPr>
          <p:nvPr/>
        </p:nvPicPr>
        <p:blipFill>
          <a:blip r:embed="rId2"/>
          <a:srcRect/>
          <a:stretch>
            <a:fillRect/>
          </a:stretch>
        </p:blipFill>
        <p:spPr bwMode="auto">
          <a:xfrm>
            <a:off x="9118600" y="381000"/>
            <a:ext cx="457200" cy="622300"/>
          </a:xfrm>
          <a:prstGeom prst="rect">
            <a:avLst/>
          </a:prstGeom>
          <a:noFill/>
          <a:ln w="9525">
            <a:noFill/>
            <a:miter lim="800000"/>
            <a:headEnd/>
            <a:tailEnd/>
          </a:ln>
        </p:spPr>
      </p:pic>
      <p:sp>
        <p:nvSpPr>
          <p:cNvPr id="39941"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15E101A-1F0F-0D42-8175-AEB410C75F17}" type="slidenum">
              <a:rPr lang="en-US" smtClean="0">
                <a:latin typeface="Times New Roman" pitchFamily="-101" charset="0"/>
                <a:ea typeface="ＭＳ Ｐゴシック" pitchFamily="-101" charset="-128"/>
                <a:cs typeface="ＭＳ Ｐゴシック" pitchFamily="-101" charset="-128"/>
              </a:rPr>
              <a:pPr/>
              <a:t>8</a:t>
            </a:fld>
            <a:endParaRPr lang="en-US" smtClean="0">
              <a:latin typeface="Times New Roman" pitchFamily="-101" charset="0"/>
              <a:ea typeface="ＭＳ Ｐゴシック" pitchFamily="-101" charset="-128"/>
              <a:cs typeface="ＭＳ Ｐゴシック" pitchFamily="-101" charset="-128"/>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508000" y="533400"/>
            <a:ext cx="8305800" cy="609600"/>
          </a:xfrm>
        </p:spPr>
        <p:txBody>
          <a:bodyPr lIns="0" tIns="0" rIns="0" bIns="0" anchor="t"/>
          <a:lstStyle/>
          <a:p>
            <a:pPr eaLnBrk="1" hangingPunct="1">
              <a:lnSpc>
                <a:spcPct val="95000"/>
              </a:lnSpc>
            </a:pPr>
            <a:r>
              <a:rPr lang="en-US" sz="2000" dirty="0" smtClean="0">
                <a:solidFill>
                  <a:srgbClr val="FFFFFF"/>
                </a:solidFill>
                <a:latin typeface="Avenir LT Std 55 Roman" pitchFamily="-101" charset="0"/>
                <a:ea typeface="ＭＳ Ｐゴシック" pitchFamily="-101" charset="-128"/>
                <a:cs typeface="ＭＳ Ｐゴシック" pitchFamily="-101" charset="-128"/>
              </a:rPr>
              <a:t>WATER USAGE &amp; SAVINGS </a:t>
            </a:r>
          </a:p>
        </p:txBody>
      </p:sp>
      <p:pic>
        <p:nvPicPr>
          <p:cNvPr id="37891" name="Picture 3" descr="RainDrop.png"/>
          <p:cNvPicPr>
            <a:picLocks noChangeAspect="1"/>
          </p:cNvPicPr>
          <p:nvPr/>
        </p:nvPicPr>
        <p:blipFill>
          <a:blip r:embed="rId3"/>
          <a:srcRect/>
          <a:stretch>
            <a:fillRect/>
          </a:stretch>
        </p:blipFill>
        <p:spPr bwMode="auto">
          <a:xfrm>
            <a:off x="9118600" y="304800"/>
            <a:ext cx="457200" cy="622300"/>
          </a:xfrm>
          <a:prstGeom prst="rect">
            <a:avLst/>
          </a:prstGeom>
          <a:noFill/>
          <a:ln w="9525">
            <a:noFill/>
            <a:miter lim="800000"/>
            <a:headEnd/>
            <a:tailEnd/>
          </a:ln>
        </p:spPr>
      </p:pic>
      <p:sp>
        <p:nvSpPr>
          <p:cNvPr id="37892" name="Content Placeholder 9"/>
          <p:cNvSpPr>
            <a:spLocks noGrp="1"/>
          </p:cNvSpPr>
          <p:nvPr>
            <p:ph idx="1"/>
          </p:nvPr>
        </p:nvSpPr>
        <p:spPr>
          <a:xfrm>
            <a:off x="355600" y="1371600"/>
            <a:ext cx="9525000" cy="5867400"/>
          </a:xfrm>
        </p:spPr>
        <p:txBody>
          <a:bodyPr/>
          <a:lstStyle/>
          <a:p>
            <a:pPr>
              <a:buFont typeface="Wingdings 2" pitchFamily="-101" charset="2"/>
              <a:buNone/>
            </a:pPr>
            <a:r>
              <a:rPr lang="en-US" sz="1600" u="sng" dirty="0" smtClean="0">
                <a:latin typeface="Helvetica Neue" pitchFamily="-101" charset="0"/>
                <a:ea typeface="Helvetica Neue" pitchFamily="-101" charset="0"/>
                <a:cs typeface="Helvetica Neue" pitchFamily="-101" charset="0"/>
              </a:rPr>
              <a:t>Golf Courses</a:t>
            </a:r>
          </a:p>
          <a:p>
            <a:pPr>
              <a:buFont typeface="Wingdings 2" pitchFamily="-101" charset="2"/>
              <a:buNone/>
            </a:pPr>
            <a:r>
              <a:rPr lang="en-US" sz="1600" dirty="0" smtClean="0">
                <a:latin typeface="Helvetica Neue" pitchFamily="-101" charset="0"/>
                <a:ea typeface="Helvetica Neue" pitchFamily="-101" charset="0"/>
                <a:cs typeface="Helvetica Neue" pitchFamily="-101" charset="0"/>
              </a:rPr>
              <a:t>There are 400 Southern California golf courses with an average of 85 acres of irrigated land.  We estimate that each golf course could save between 260K – 430K gallons of water per acre in one year. If implemented across all 85 acres, the water savings would be 22M - 36M gallons annually per course.</a:t>
            </a:r>
          </a:p>
          <a:p>
            <a:pPr>
              <a:buFont typeface="Wingdings 2" pitchFamily="-101" charset="2"/>
              <a:buNone/>
            </a:pPr>
            <a:r>
              <a:rPr lang="en-US" sz="1600" dirty="0" smtClean="0">
                <a:latin typeface="Helvetica Neue" pitchFamily="-101" charset="0"/>
                <a:ea typeface="Helvetica Neue" pitchFamily="-101" charset="0"/>
                <a:cs typeface="Helvetica Neue" pitchFamily="-101" charset="0"/>
              </a:rPr>
              <a:t> </a:t>
            </a:r>
          </a:p>
          <a:p>
            <a:pPr>
              <a:buFont typeface="Wingdings 2" pitchFamily="-101" charset="2"/>
              <a:buNone/>
            </a:pPr>
            <a:r>
              <a:rPr lang="en-US" sz="1600" u="sng" dirty="0" smtClean="0">
                <a:latin typeface="Helvetica Neue" pitchFamily="-101" charset="0"/>
                <a:ea typeface="Helvetica Neue" pitchFamily="-101" charset="0"/>
                <a:cs typeface="Helvetica Neue" pitchFamily="-101" charset="0"/>
              </a:rPr>
              <a:t>Parkland</a:t>
            </a:r>
          </a:p>
          <a:p>
            <a:pPr>
              <a:buFont typeface="Wingdings 2" pitchFamily="-101" charset="2"/>
              <a:buNone/>
            </a:pPr>
            <a:r>
              <a:rPr lang="en-US" sz="1600" dirty="0" smtClean="0">
                <a:latin typeface="Helvetica Neue" pitchFamily="-101" charset="0"/>
                <a:ea typeface="Helvetica Neue" pitchFamily="-101" charset="0"/>
                <a:cs typeface="Helvetica Neue" pitchFamily="-101" charset="0"/>
              </a:rPr>
              <a:t>The City of LA Department of Recreation and Parks has 16,000 acres of irrigated parkland.  Based on the data obtained through the City of LA, parkland is irrigated at an average of 3K gallons of    water /acre per week.   Rain Systems implementation could help the City of LA conserve between   46K – 78K gallons of water /acre per year.</a:t>
            </a:r>
          </a:p>
          <a:p>
            <a:pPr>
              <a:buFont typeface="Wingdings 2" pitchFamily="-101" charset="2"/>
              <a:buNone/>
            </a:pPr>
            <a:endParaRPr lang="en-US" sz="1600" u="sng" dirty="0" smtClean="0">
              <a:latin typeface="Helvetica Neue" pitchFamily="-101" charset="0"/>
              <a:ea typeface="Helvetica Neue" pitchFamily="-101" charset="0"/>
              <a:cs typeface="Helvetica Neue" pitchFamily="-101" charset="0"/>
            </a:endParaRPr>
          </a:p>
        </p:txBody>
      </p:sp>
      <p:sp>
        <p:nvSpPr>
          <p:cNvPr id="37893"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02D7B52-0052-E74A-9D61-E0DEA4909B6E}" type="slidenum">
              <a:rPr lang="en-US" smtClean="0">
                <a:latin typeface="Times New Roman" pitchFamily="-101" charset="0"/>
                <a:ea typeface="ＭＳ Ｐゴシック" pitchFamily="-101" charset="-128"/>
                <a:cs typeface="ＭＳ Ｐゴシック" pitchFamily="-101" charset="-128"/>
              </a:rPr>
              <a:pPr/>
              <a:t>9</a:t>
            </a:fld>
            <a:endParaRPr lang="en-US" smtClean="0">
              <a:latin typeface="Times New Roman" pitchFamily="-101" charset="0"/>
              <a:ea typeface="ＭＳ Ｐゴシック" pitchFamily="-101" charset="-128"/>
              <a:cs typeface="ＭＳ Ｐゴシック" pitchFamily="-101" charset="-128"/>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11471</TotalTime>
  <Words>1611</Words>
  <Application>Microsoft Office PowerPoint</Application>
  <PresentationFormat>Custom</PresentationFormat>
  <Paragraphs>159</Paragraphs>
  <Slides>10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ＭＳ Ｐゴシック</vt:lpstr>
      <vt:lpstr>Arial</vt:lpstr>
      <vt:lpstr>Avenir Book</vt:lpstr>
      <vt:lpstr>Avenir LT Std 35 Light</vt:lpstr>
      <vt:lpstr>Avenir LT Std 55 Roman</vt:lpstr>
      <vt:lpstr>Helvetica Neue</vt:lpstr>
      <vt:lpstr>Times New Roman</vt:lpstr>
      <vt:lpstr>Trebuchet MS</vt:lpstr>
      <vt:lpstr>Wingdings 2</vt:lpstr>
      <vt:lpstr>Revolution</vt:lpstr>
      <vt:lpstr>PowerPoint Presentation</vt:lpstr>
      <vt:lpstr>PowerPoint Presentation</vt:lpstr>
      <vt:lpstr>PowerPoint Presentation</vt:lpstr>
      <vt:lpstr>PowerPoint Presentation</vt:lpstr>
      <vt:lpstr>PowerPoint Presentation</vt:lpstr>
      <vt:lpstr>PowerPoint Presentation</vt:lpstr>
      <vt:lpstr>RAIN SYSTEMS TEAM</vt:lpstr>
      <vt:lpstr>RAIN SYSTEMS TEAM</vt:lpstr>
      <vt:lpstr>WATER USAGE &amp; SAVINGS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Emily Hand</cp:lastModifiedBy>
  <cp:revision>140</cp:revision>
  <cp:lastPrinted>2016-05-31T19:28:40Z</cp:lastPrinted>
  <dcterms:created xsi:type="dcterms:W3CDTF">2016-07-07T20:10:57Z</dcterms:created>
  <dcterms:modified xsi:type="dcterms:W3CDTF">2016-10-17T19:08:22Z</dcterms:modified>
</cp:coreProperties>
</file>